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74" r:id="rId2"/>
    <p:sldMasterId id="2147483686" r:id="rId3"/>
    <p:sldMasterId id="2147483698" r:id="rId4"/>
    <p:sldMasterId id="2147483710" r:id="rId5"/>
  </p:sldMasterIdLst>
  <p:notesMasterIdLst>
    <p:notesMasterId r:id="rId32"/>
  </p:notesMasterIdLst>
  <p:sldIdLst>
    <p:sldId id="256" r:id="rId6"/>
    <p:sldId id="258" r:id="rId7"/>
    <p:sldId id="260" r:id="rId8"/>
    <p:sldId id="266" r:id="rId9"/>
    <p:sldId id="262" r:id="rId10"/>
    <p:sldId id="264" r:id="rId11"/>
    <p:sldId id="267" r:id="rId12"/>
    <p:sldId id="263" r:id="rId13"/>
    <p:sldId id="271" r:id="rId14"/>
    <p:sldId id="268"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7"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D4FF"/>
    <a:srgbClr val="DCB31D"/>
    <a:srgbClr val="327E5E"/>
    <a:srgbClr val="BF2B3E"/>
    <a:srgbClr val="EAC514"/>
    <a:srgbClr val="8EA749"/>
    <a:srgbClr val="CA3C4F"/>
    <a:srgbClr val="DBD08F"/>
    <a:srgbClr val="B0A985"/>
    <a:srgbClr val="E3D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70546" autoAdjust="0"/>
  </p:normalViewPr>
  <p:slideViewPr>
    <p:cSldViewPr snapToGrid="0">
      <p:cViewPr varScale="1">
        <p:scale>
          <a:sx n="44" d="100"/>
          <a:sy n="44" d="100"/>
        </p:scale>
        <p:origin x="1608" y="36"/>
      </p:cViewPr>
      <p:guideLst/>
    </p:cSldViewPr>
  </p:slideViewPr>
  <p:notesTextViewPr>
    <p:cViewPr>
      <p:scale>
        <a:sx n="1" d="1"/>
        <a:sy n="1" d="1"/>
      </p:scale>
      <p:origin x="0" y="0"/>
    </p:cViewPr>
  </p:notesTextViewPr>
  <p:notesViewPr>
    <p:cSldViewPr snapToGrid="0">
      <p:cViewPr varScale="1">
        <p:scale>
          <a:sx n="47" d="100"/>
          <a:sy n="47" d="100"/>
        </p:scale>
        <p:origin x="2784"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EB97FC-EEBB-4047-A52B-9017411FB73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505FDD0-C36C-4C5E-816D-154B08AF23B8}">
      <dgm:prSet/>
      <dgm:spPr/>
      <dgm:t>
        <a:bodyPr/>
        <a:lstStyle/>
        <a:p>
          <a:pPr>
            <a:lnSpc>
              <a:spcPct val="100000"/>
            </a:lnSpc>
            <a:defRPr cap="all"/>
          </a:pPr>
          <a:r>
            <a:rPr lang="en-GB" b="1"/>
            <a:t>Task 1: Dataset Description</a:t>
          </a:r>
          <a:endParaRPr lang="en-US"/>
        </a:p>
      </dgm:t>
    </dgm:pt>
    <dgm:pt modelId="{4C28F6D4-20D9-467F-831E-7AAF27473606}" type="parTrans" cxnId="{9D187601-FB84-4305-8FD7-88F9D39E5411}">
      <dgm:prSet/>
      <dgm:spPr/>
      <dgm:t>
        <a:bodyPr/>
        <a:lstStyle/>
        <a:p>
          <a:endParaRPr lang="en-US"/>
        </a:p>
      </dgm:t>
    </dgm:pt>
    <dgm:pt modelId="{8095017D-5762-4DD0-B880-9DB56489C7F7}" type="sibTrans" cxnId="{9D187601-FB84-4305-8FD7-88F9D39E5411}">
      <dgm:prSet/>
      <dgm:spPr/>
      <dgm:t>
        <a:bodyPr/>
        <a:lstStyle/>
        <a:p>
          <a:endParaRPr lang="en-US"/>
        </a:p>
      </dgm:t>
    </dgm:pt>
    <dgm:pt modelId="{EF4F9457-F3F4-4D03-837B-5CD0966DDB2C}">
      <dgm:prSet/>
      <dgm:spPr/>
      <dgm:t>
        <a:bodyPr/>
        <a:lstStyle/>
        <a:p>
          <a:pPr>
            <a:lnSpc>
              <a:spcPct val="100000"/>
            </a:lnSpc>
            <a:defRPr cap="all"/>
          </a:pPr>
          <a:r>
            <a:rPr lang="en-GB" b="1"/>
            <a:t>Task 2: Insights Visualisation</a:t>
          </a:r>
          <a:endParaRPr lang="en-US"/>
        </a:p>
      </dgm:t>
    </dgm:pt>
    <dgm:pt modelId="{DA04C421-0D93-4C36-B147-C4F913128178}" type="parTrans" cxnId="{CD481A34-0C95-4819-923B-4C794C1BBC09}">
      <dgm:prSet/>
      <dgm:spPr/>
      <dgm:t>
        <a:bodyPr/>
        <a:lstStyle/>
        <a:p>
          <a:endParaRPr lang="en-US"/>
        </a:p>
      </dgm:t>
    </dgm:pt>
    <dgm:pt modelId="{1D836E7B-2D81-4A0F-9FF2-F74DE7F240B5}" type="sibTrans" cxnId="{CD481A34-0C95-4819-923B-4C794C1BBC09}">
      <dgm:prSet/>
      <dgm:spPr/>
      <dgm:t>
        <a:bodyPr/>
        <a:lstStyle/>
        <a:p>
          <a:endParaRPr lang="en-US"/>
        </a:p>
      </dgm:t>
    </dgm:pt>
    <dgm:pt modelId="{EA1230CA-A675-425B-AA3C-8EA2532BCB00}">
      <dgm:prSet/>
      <dgm:spPr/>
      <dgm:t>
        <a:bodyPr/>
        <a:lstStyle/>
        <a:p>
          <a:pPr>
            <a:lnSpc>
              <a:spcPct val="100000"/>
            </a:lnSpc>
            <a:defRPr cap="all"/>
          </a:pPr>
          <a:r>
            <a:rPr lang="en-GB" b="1"/>
            <a:t>Task 3: Combining Datasets</a:t>
          </a:r>
          <a:endParaRPr lang="en-US"/>
        </a:p>
      </dgm:t>
    </dgm:pt>
    <dgm:pt modelId="{52F1A1D0-B30E-4EE0-988E-F559C1DA6AC9}" type="parTrans" cxnId="{925C358F-7B37-4D3F-B014-69568B0EBBA3}">
      <dgm:prSet/>
      <dgm:spPr/>
      <dgm:t>
        <a:bodyPr/>
        <a:lstStyle/>
        <a:p>
          <a:endParaRPr lang="en-US"/>
        </a:p>
      </dgm:t>
    </dgm:pt>
    <dgm:pt modelId="{3B671B72-01B9-4104-8E0F-D9B3EF848C57}" type="sibTrans" cxnId="{925C358F-7B37-4D3F-B014-69568B0EBBA3}">
      <dgm:prSet/>
      <dgm:spPr/>
      <dgm:t>
        <a:bodyPr/>
        <a:lstStyle/>
        <a:p>
          <a:endParaRPr lang="en-US"/>
        </a:p>
      </dgm:t>
    </dgm:pt>
    <dgm:pt modelId="{ADC1E54A-331B-4925-B640-4AEEE7E61916}" type="pres">
      <dgm:prSet presAssocID="{FFEB97FC-EEBB-4047-A52B-9017411FB731}" presName="root" presStyleCnt="0">
        <dgm:presLayoutVars>
          <dgm:dir/>
          <dgm:resizeHandles val="exact"/>
        </dgm:presLayoutVars>
      </dgm:prSet>
      <dgm:spPr/>
    </dgm:pt>
    <dgm:pt modelId="{009DF5A5-849B-4667-9983-9420AD6E0975}" type="pres">
      <dgm:prSet presAssocID="{9505FDD0-C36C-4C5E-816D-154B08AF23B8}" presName="compNode" presStyleCnt="0"/>
      <dgm:spPr/>
    </dgm:pt>
    <dgm:pt modelId="{34BB6665-DBE7-44A9-BED8-21E817713F21}" type="pres">
      <dgm:prSet presAssocID="{9505FDD0-C36C-4C5E-816D-154B08AF23B8}" presName="iconBgRect" presStyleLbl="bgShp" presStyleIdx="0" presStyleCnt="3"/>
      <dgm:spPr/>
    </dgm:pt>
    <dgm:pt modelId="{74467BE2-2116-4B49-9721-FD1E78874463}" type="pres">
      <dgm:prSet presAssocID="{9505FDD0-C36C-4C5E-816D-154B08AF23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7E85AFDB-D74B-4653-870E-91F57B502931}" type="pres">
      <dgm:prSet presAssocID="{9505FDD0-C36C-4C5E-816D-154B08AF23B8}" presName="spaceRect" presStyleCnt="0"/>
      <dgm:spPr/>
    </dgm:pt>
    <dgm:pt modelId="{C1DDECC2-985A-4CAE-BE26-D2D6F9F52ADF}" type="pres">
      <dgm:prSet presAssocID="{9505FDD0-C36C-4C5E-816D-154B08AF23B8}" presName="textRect" presStyleLbl="revTx" presStyleIdx="0" presStyleCnt="3">
        <dgm:presLayoutVars>
          <dgm:chMax val="1"/>
          <dgm:chPref val="1"/>
        </dgm:presLayoutVars>
      </dgm:prSet>
      <dgm:spPr/>
    </dgm:pt>
    <dgm:pt modelId="{E8F98E1F-F5F4-4092-936B-8CFF193D2FA4}" type="pres">
      <dgm:prSet presAssocID="{8095017D-5762-4DD0-B880-9DB56489C7F7}" presName="sibTrans" presStyleCnt="0"/>
      <dgm:spPr/>
    </dgm:pt>
    <dgm:pt modelId="{28F6557B-383B-4410-B65C-B99234BCACD7}" type="pres">
      <dgm:prSet presAssocID="{EF4F9457-F3F4-4D03-837B-5CD0966DDB2C}" presName="compNode" presStyleCnt="0"/>
      <dgm:spPr/>
    </dgm:pt>
    <dgm:pt modelId="{D7C9E203-221A-44A9-B788-135A643F69E4}" type="pres">
      <dgm:prSet presAssocID="{EF4F9457-F3F4-4D03-837B-5CD0966DDB2C}" presName="iconBgRect" presStyleLbl="bgShp" presStyleIdx="1" presStyleCnt="3"/>
      <dgm:spPr/>
    </dgm:pt>
    <dgm:pt modelId="{9E5636F3-DC35-4CA0-8601-22DFBC248690}" type="pres">
      <dgm:prSet presAssocID="{EF4F9457-F3F4-4D03-837B-5CD0966DDB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ye"/>
        </a:ext>
      </dgm:extLst>
    </dgm:pt>
    <dgm:pt modelId="{29FD0708-957C-4402-88A1-E092057DF4E0}" type="pres">
      <dgm:prSet presAssocID="{EF4F9457-F3F4-4D03-837B-5CD0966DDB2C}" presName="spaceRect" presStyleCnt="0"/>
      <dgm:spPr/>
    </dgm:pt>
    <dgm:pt modelId="{3D8DAF50-D203-42ED-896F-D7FF39461B0D}" type="pres">
      <dgm:prSet presAssocID="{EF4F9457-F3F4-4D03-837B-5CD0966DDB2C}" presName="textRect" presStyleLbl="revTx" presStyleIdx="1" presStyleCnt="3">
        <dgm:presLayoutVars>
          <dgm:chMax val="1"/>
          <dgm:chPref val="1"/>
        </dgm:presLayoutVars>
      </dgm:prSet>
      <dgm:spPr/>
    </dgm:pt>
    <dgm:pt modelId="{CC39EC00-2627-41F7-BA3A-3FAA969C18A2}" type="pres">
      <dgm:prSet presAssocID="{1D836E7B-2D81-4A0F-9FF2-F74DE7F240B5}" presName="sibTrans" presStyleCnt="0"/>
      <dgm:spPr/>
    </dgm:pt>
    <dgm:pt modelId="{ABBDD71C-EB96-4B74-80D3-FAA119902423}" type="pres">
      <dgm:prSet presAssocID="{EA1230CA-A675-425B-AA3C-8EA2532BCB00}" presName="compNode" presStyleCnt="0"/>
      <dgm:spPr/>
    </dgm:pt>
    <dgm:pt modelId="{4065DA87-E5CB-4061-91ED-24185A38AF4E}" type="pres">
      <dgm:prSet presAssocID="{EA1230CA-A675-425B-AA3C-8EA2532BCB00}" presName="iconBgRect" presStyleLbl="bgShp" presStyleIdx="2" presStyleCnt="3"/>
      <dgm:spPr/>
    </dgm:pt>
    <dgm:pt modelId="{9E9ACB24-AD96-488B-B2D9-563219DF0288}" type="pres">
      <dgm:prSet presAssocID="{EA1230CA-A675-425B-AA3C-8EA2532BCB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F1C2B16C-B2C8-4E4B-BD0B-16B073C4186A}" type="pres">
      <dgm:prSet presAssocID="{EA1230CA-A675-425B-AA3C-8EA2532BCB00}" presName="spaceRect" presStyleCnt="0"/>
      <dgm:spPr/>
    </dgm:pt>
    <dgm:pt modelId="{4A5735A0-6E1E-48E9-BC28-8FFF929A1C7B}" type="pres">
      <dgm:prSet presAssocID="{EA1230CA-A675-425B-AA3C-8EA2532BCB00}" presName="textRect" presStyleLbl="revTx" presStyleIdx="2" presStyleCnt="3">
        <dgm:presLayoutVars>
          <dgm:chMax val="1"/>
          <dgm:chPref val="1"/>
        </dgm:presLayoutVars>
      </dgm:prSet>
      <dgm:spPr/>
    </dgm:pt>
  </dgm:ptLst>
  <dgm:cxnLst>
    <dgm:cxn modelId="{9D187601-FB84-4305-8FD7-88F9D39E5411}" srcId="{FFEB97FC-EEBB-4047-A52B-9017411FB731}" destId="{9505FDD0-C36C-4C5E-816D-154B08AF23B8}" srcOrd="0" destOrd="0" parTransId="{4C28F6D4-20D9-467F-831E-7AAF27473606}" sibTransId="{8095017D-5762-4DD0-B880-9DB56489C7F7}"/>
    <dgm:cxn modelId="{98548916-91AD-4583-B445-1E69A129922A}" type="presOf" srcId="{EA1230CA-A675-425B-AA3C-8EA2532BCB00}" destId="{4A5735A0-6E1E-48E9-BC28-8FFF929A1C7B}" srcOrd="0" destOrd="0" presId="urn:microsoft.com/office/officeart/2018/5/layout/IconCircleLabelList"/>
    <dgm:cxn modelId="{CD481A34-0C95-4819-923B-4C794C1BBC09}" srcId="{FFEB97FC-EEBB-4047-A52B-9017411FB731}" destId="{EF4F9457-F3F4-4D03-837B-5CD0966DDB2C}" srcOrd="1" destOrd="0" parTransId="{DA04C421-0D93-4C36-B147-C4F913128178}" sibTransId="{1D836E7B-2D81-4A0F-9FF2-F74DE7F240B5}"/>
    <dgm:cxn modelId="{95D9625E-1622-407F-A8B8-020B9DC4E8A6}" type="presOf" srcId="{EF4F9457-F3F4-4D03-837B-5CD0966DDB2C}" destId="{3D8DAF50-D203-42ED-896F-D7FF39461B0D}" srcOrd="0" destOrd="0" presId="urn:microsoft.com/office/officeart/2018/5/layout/IconCircleLabelList"/>
    <dgm:cxn modelId="{925C358F-7B37-4D3F-B014-69568B0EBBA3}" srcId="{FFEB97FC-EEBB-4047-A52B-9017411FB731}" destId="{EA1230CA-A675-425B-AA3C-8EA2532BCB00}" srcOrd="2" destOrd="0" parTransId="{52F1A1D0-B30E-4EE0-988E-F559C1DA6AC9}" sibTransId="{3B671B72-01B9-4104-8E0F-D9B3EF848C57}"/>
    <dgm:cxn modelId="{C2E765B6-D1EE-48AE-9BC4-5FA869D254AB}" type="presOf" srcId="{FFEB97FC-EEBB-4047-A52B-9017411FB731}" destId="{ADC1E54A-331B-4925-B640-4AEEE7E61916}" srcOrd="0" destOrd="0" presId="urn:microsoft.com/office/officeart/2018/5/layout/IconCircleLabelList"/>
    <dgm:cxn modelId="{ED72B4F6-7473-4D43-AF2E-6CAE4734EA15}" type="presOf" srcId="{9505FDD0-C36C-4C5E-816D-154B08AF23B8}" destId="{C1DDECC2-985A-4CAE-BE26-D2D6F9F52ADF}" srcOrd="0" destOrd="0" presId="urn:microsoft.com/office/officeart/2018/5/layout/IconCircleLabelList"/>
    <dgm:cxn modelId="{808F3C69-A8C2-4043-A3D1-CCDA9D8609E8}" type="presParOf" srcId="{ADC1E54A-331B-4925-B640-4AEEE7E61916}" destId="{009DF5A5-849B-4667-9983-9420AD6E0975}" srcOrd="0" destOrd="0" presId="urn:microsoft.com/office/officeart/2018/5/layout/IconCircleLabelList"/>
    <dgm:cxn modelId="{69527204-AA96-4337-9F8B-434313DB281B}" type="presParOf" srcId="{009DF5A5-849B-4667-9983-9420AD6E0975}" destId="{34BB6665-DBE7-44A9-BED8-21E817713F21}" srcOrd="0" destOrd="0" presId="urn:microsoft.com/office/officeart/2018/5/layout/IconCircleLabelList"/>
    <dgm:cxn modelId="{3496C0A2-8166-43DA-BB97-7CAA4CD7286B}" type="presParOf" srcId="{009DF5A5-849B-4667-9983-9420AD6E0975}" destId="{74467BE2-2116-4B49-9721-FD1E78874463}" srcOrd="1" destOrd="0" presId="urn:microsoft.com/office/officeart/2018/5/layout/IconCircleLabelList"/>
    <dgm:cxn modelId="{9A0DDB9A-CA60-4D1C-A93D-3E19D0D25D44}" type="presParOf" srcId="{009DF5A5-849B-4667-9983-9420AD6E0975}" destId="{7E85AFDB-D74B-4653-870E-91F57B502931}" srcOrd="2" destOrd="0" presId="urn:microsoft.com/office/officeart/2018/5/layout/IconCircleLabelList"/>
    <dgm:cxn modelId="{9E48CC08-F895-4812-8773-1D517E4D2200}" type="presParOf" srcId="{009DF5A5-849B-4667-9983-9420AD6E0975}" destId="{C1DDECC2-985A-4CAE-BE26-D2D6F9F52ADF}" srcOrd="3" destOrd="0" presId="urn:microsoft.com/office/officeart/2018/5/layout/IconCircleLabelList"/>
    <dgm:cxn modelId="{8A2245B9-05C9-4BED-A609-A4FBCC80F104}" type="presParOf" srcId="{ADC1E54A-331B-4925-B640-4AEEE7E61916}" destId="{E8F98E1F-F5F4-4092-936B-8CFF193D2FA4}" srcOrd="1" destOrd="0" presId="urn:microsoft.com/office/officeart/2018/5/layout/IconCircleLabelList"/>
    <dgm:cxn modelId="{A04429FB-7BE8-4330-B410-3C0B183F064F}" type="presParOf" srcId="{ADC1E54A-331B-4925-B640-4AEEE7E61916}" destId="{28F6557B-383B-4410-B65C-B99234BCACD7}" srcOrd="2" destOrd="0" presId="urn:microsoft.com/office/officeart/2018/5/layout/IconCircleLabelList"/>
    <dgm:cxn modelId="{89D8F63E-838B-48CE-A0A9-BF92C1E8D16A}" type="presParOf" srcId="{28F6557B-383B-4410-B65C-B99234BCACD7}" destId="{D7C9E203-221A-44A9-B788-135A643F69E4}" srcOrd="0" destOrd="0" presId="urn:microsoft.com/office/officeart/2018/5/layout/IconCircleLabelList"/>
    <dgm:cxn modelId="{CB2083E6-4E3A-4B23-8F98-47722465CE43}" type="presParOf" srcId="{28F6557B-383B-4410-B65C-B99234BCACD7}" destId="{9E5636F3-DC35-4CA0-8601-22DFBC248690}" srcOrd="1" destOrd="0" presId="urn:microsoft.com/office/officeart/2018/5/layout/IconCircleLabelList"/>
    <dgm:cxn modelId="{F29DAF91-D9B1-465F-A70C-8895BF180A27}" type="presParOf" srcId="{28F6557B-383B-4410-B65C-B99234BCACD7}" destId="{29FD0708-957C-4402-88A1-E092057DF4E0}" srcOrd="2" destOrd="0" presId="urn:microsoft.com/office/officeart/2018/5/layout/IconCircleLabelList"/>
    <dgm:cxn modelId="{86A6F369-FFBD-4D45-B216-B5089CEA87B1}" type="presParOf" srcId="{28F6557B-383B-4410-B65C-B99234BCACD7}" destId="{3D8DAF50-D203-42ED-896F-D7FF39461B0D}" srcOrd="3" destOrd="0" presId="urn:microsoft.com/office/officeart/2018/5/layout/IconCircleLabelList"/>
    <dgm:cxn modelId="{95EC6956-610F-4AA3-9221-AEE6A5EB6900}" type="presParOf" srcId="{ADC1E54A-331B-4925-B640-4AEEE7E61916}" destId="{CC39EC00-2627-41F7-BA3A-3FAA969C18A2}" srcOrd="3" destOrd="0" presId="urn:microsoft.com/office/officeart/2018/5/layout/IconCircleLabelList"/>
    <dgm:cxn modelId="{062ED749-6605-4D35-BF81-B33CAA5E69B9}" type="presParOf" srcId="{ADC1E54A-331B-4925-B640-4AEEE7E61916}" destId="{ABBDD71C-EB96-4B74-80D3-FAA119902423}" srcOrd="4" destOrd="0" presId="urn:microsoft.com/office/officeart/2018/5/layout/IconCircleLabelList"/>
    <dgm:cxn modelId="{E58339BC-DB82-4A3E-A8EE-BD6C65ACD245}" type="presParOf" srcId="{ABBDD71C-EB96-4B74-80D3-FAA119902423}" destId="{4065DA87-E5CB-4061-91ED-24185A38AF4E}" srcOrd="0" destOrd="0" presId="urn:microsoft.com/office/officeart/2018/5/layout/IconCircleLabelList"/>
    <dgm:cxn modelId="{DD3484D5-0958-4B9D-9130-2405E87C371A}" type="presParOf" srcId="{ABBDD71C-EB96-4B74-80D3-FAA119902423}" destId="{9E9ACB24-AD96-488B-B2D9-563219DF0288}" srcOrd="1" destOrd="0" presId="urn:microsoft.com/office/officeart/2018/5/layout/IconCircleLabelList"/>
    <dgm:cxn modelId="{937339AD-BF3A-4ACD-8F59-055181A705FA}" type="presParOf" srcId="{ABBDD71C-EB96-4B74-80D3-FAA119902423}" destId="{F1C2B16C-B2C8-4E4B-BD0B-16B073C4186A}" srcOrd="2" destOrd="0" presId="urn:microsoft.com/office/officeart/2018/5/layout/IconCircleLabelList"/>
    <dgm:cxn modelId="{97A65261-BEAE-4DBB-B118-0BA66FAB9ADE}" type="presParOf" srcId="{ABBDD71C-EB96-4B74-80D3-FAA119902423}" destId="{4A5735A0-6E1E-48E9-BC28-8FFF929A1C7B}"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DC6216-E1D8-49DE-95F4-1005894E6A0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C9C19E9-EEE5-462E-B6A0-F06A86F65377}">
      <dgm:prSet/>
      <dgm:spPr/>
      <dgm:t>
        <a:bodyPr/>
        <a:lstStyle/>
        <a:p>
          <a:r>
            <a:rPr lang="en-GB" b="1" dirty="0" err="1"/>
            <a:t>Area_id</a:t>
          </a:r>
          <a:endParaRPr lang="en-US" b="1" dirty="0"/>
        </a:p>
      </dgm:t>
    </dgm:pt>
    <dgm:pt modelId="{D4D24574-4005-4FA1-902C-8BA289549A21}" type="parTrans" cxnId="{DF8EFC29-02FA-46A9-ADE5-45B77CA10975}">
      <dgm:prSet/>
      <dgm:spPr/>
      <dgm:t>
        <a:bodyPr/>
        <a:lstStyle/>
        <a:p>
          <a:endParaRPr lang="en-US"/>
        </a:p>
      </dgm:t>
    </dgm:pt>
    <dgm:pt modelId="{3B042B60-DA26-4866-BE1F-C1FE00BDE91B}" type="sibTrans" cxnId="{DF8EFC29-02FA-46A9-ADE5-45B77CA10975}">
      <dgm:prSet/>
      <dgm:spPr/>
      <dgm:t>
        <a:bodyPr/>
        <a:lstStyle/>
        <a:p>
          <a:endParaRPr lang="en-US"/>
        </a:p>
      </dgm:t>
    </dgm:pt>
    <dgm:pt modelId="{6DBBE976-C835-4A7D-B6E0-0A846929F475}">
      <dgm:prSet/>
      <dgm:spPr/>
      <dgm:t>
        <a:bodyPr/>
        <a:lstStyle/>
        <a:p>
          <a:r>
            <a:rPr lang="en-GB" b="1" dirty="0"/>
            <a:t>Population</a:t>
          </a:r>
          <a:endParaRPr lang="en-US" b="1" dirty="0"/>
        </a:p>
      </dgm:t>
    </dgm:pt>
    <dgm:pt modelId="{65A8E63A-7378-4E95-B030-805DBBFD8CC7}" type="parTrans" cxnId="{C9EB200C-CF57-4007-87DF-1FDB5FE0FA6C}">
      <dgm:prSet/>
      <dgm:spPr/>
      <dgm:t>
        <a:bodyPr/>
        <a:lstStyle/>
        <a:p>
          <a:endParaRPr lang="en-US"/>
        </a:p>
      </dgm:t>
    </dgm:pt>
    <dgm:pt modelId="{34D144AE-5E03-4D48-B200-14EC56E263CD}" type="sibTrans" cxnId="{C9EB200C-CF57-4007-87DF-1FDB5FE0FA6C}">
      <dgm:prSet/>
      <dgm:spPr/>
      <dgm:t>
        <a:bodyPr/>
        <a:lstStyle/>
        <a:p>
          <a:endParaRPr lang="en-US"/>
        </a:p>
      </dgm:t>
    </dgm:pt>
    <dgm:pt modelId="{3CFB3D04-406E-4819-AD6F-2FCF609129E9}">
      <dgm:prSet/>
      <dgm:spPr/>
      <dgm:t>
        <a:bodyPr/>
        <a:lstStyle/>
        <a:p>
          <a:r>
            <a:rPr lang="en-GB" b="1" dirty="0"/>
            <a:t>Average Age</a:t>
          </a:r>
          <a:endParaRPr lang="en-US" b="1" dirty="0"/>
        </a:p>
      </dgm:t>
    </dgm:pt>
    <dgm:pt modelId="{779EDC66-7F46-4C73-A536-33311DEEB94E}" type="parTrans" cxnId="{BC2D3C5C-8B04-4654-8776-0E94A1C2294C}">
      <dgm:prSet/>
      <dgm:spPr/>
      <dgm:t>
        <a:bodyPr/>
        <a:lstStyle/>
        <a:p>
          <a:endParaRPr lang="en-US"/>
        </a:p>
      </dgm:t>
    </dgm:pt>
    <dgm:pt modelId="{BD15BDF3-B366-4BEB-A010-C61136205734}" type="sibTrans" cxnId="{BC2D3C5C-8B04-4654-8776-0E94A1C2294C}">
      <dgm:prSet/>
      <dgm:spPr/>
      <dgm:t>
        <a:bodyPr/>
        <a:lstStyle/>
        <a:p>
          <a:endParaRPr lang="en-US"/>
        </a:p>
      </dgm:t>
    </dgm:pt>
    <dgm:pt modelId="{CDD872BB-6A72-47B2-A805-B696086D7879}">
      <dgm:prSet/>
      <dgm:spPr/>
      <dgm:t>
        <a:bodyPr/>
        <a:lstStyle/>
        <a:p>
          <a:r>
            <a:rPr lang="en-GB" b="1" dirty="0"/>
            <a:t>Surface area</a:t>
          </a:r>
          <a:endParaRPr lang="en-US" b="1" dirty="0"/>
        </a:p>
      </dgm:t>
    </dgm:pt>
    <dgm:pt modelId="{BDED60CA-0C21-456A-A9D3-593669A18909}" type="parTrans" cxnId="{C00444B1-2999-4E0C-A37F-8132996BAC05}">
      <dgm:prSet/>
      <dgm:spPr/>
      <dgm:t>
        <a:bodyPr/>
        <a:lstStyle/>
        <a:p>
          <a:endParaRPr lang="en-US"/>
        </a:p>
      </dgm:t>
    </dgm:pt>
    <dgm:pt modelId="{97D3F476-7A4F-417D-81E5-7379CF648E6A}" type="sibTrans" cxnId="{C00444B1-2999-4E0C-A37F-8132996BAC05}">
      <dgm:prSet/>
      <dgm:spPr/>
      <dgm:t>
        <a:bodyPr/>
        <a:lstStyle/>
        <a:p>
          <a:endParaRPr lang="en-US"/>
        </a:p>
      </dgm:t>
    </dgm:pt>
    <dgm:pt modelId="{596BFFA1-AF2E-473F-A25D-B6CF04C5DD62}">
      <dgm:prSet/>
      <dgm:spPr/>
      <dgm:t>
        <a:bodyPr/>
        <a:lstStyle/>
        <a:p>
          <a:r>
            <a:rPr lang="en-GB" dirty="0"/>
            <a:t>Density of Residents</a:t>
          </a:r>
          <a:endParaRPr lang="en-US" dirty="0"/>
        </a:p>
      </dgm:t>
    </dgm:pt>
    <dgm:pt modelId="{7BB7F294-1CD7-48FF-9DAF-4837488C7859}" type="parTrans" cxnId="{064F4EFD-C79C-4D7D-80CF-F8FF49D3858B}">
      <dgm:prSet/>
      <dgm:spPr/>
      <dgm:t>
        <a:bodyPr/>
        <a:lstStyle/>
        <a:p>
          <a:endParaRPr lang="en-US"/>
        </a:p>
      </dgm:t>
    </dgm:pt>
    <dgm:pt modelId="{46A6979C-319C-4B5C-9363-672F630C9C1C}" type="sibTrans" cxnId="{064F4EFD-C79C-4D7D-80CF-F8FF49D3858B}">
      <dgm:prSet/>
      <dgm:spPr/>
      <dgm:t>
        <a:bodyPr/>
        <a:lstStyle/>
        <a:p>
          <a:endParaRPr lang="en-US"/>
        </a:p>
      </dgm:t>
    </dgm:pt>
    <dgm:pt modelId="{D2045E51-16A0-414A-B318-B7D61E22572E}">
      <dgm:prSet/>
      <dgm:spPr/>
      <dgm:t>
        <a:bodyPr/>
        <a:lstStyle/>
        <a:p>
          <a:r>
            <a:rPr lang="en-GB" dirty="0"/>
            <a:t>Male</a:t>
          </a:r>
        </a:p>
      </dgm:t>
    </dgm:pt>
    <dgm:pt modelId="{421373B0-D17C-414B-8269-0176A4D94A6C}" type="parTrans" cxnId="{C67F9DC2-3A73-4368-9CA3-D5244F0C506A}">
      <dgm:prSet/>
      <dgm:spPr/>
      <dgm:t>
        <a:bodyPr/>
        <a:lstStyle/>
        <a:p>
          <a:endParaRPr lang="en-GB"/>
        </a:p>
      </dgm:t>
    </dgm:pt>
    <dgm:pt modelId="{495984BF-05AC-4DCC-83E2-E396C0AEA66A}" type="sibTrans" cxnId="{C67F9DC2-3A73-4368-9CA3-D5244F0C506A}">
      <dgm:prSet/>
      <dgm:spPr/>
      <dgm:t>
        <a:bodyPr/>
        <a:lstStyle/>
        <a:p>
          <a:endParaRPr lang="en-GB"/>
        </a:p>
      </dgm:t>
    </dgm:pt>
    <dgm:pt modelId="{9CD28538-F7D5-4201-8BF3-05A9386234FA}">
      <dgm:prSet/>
      <dgm:spPr/>
      <dgm:t>
        <a:bodyPr/>
        <a:lstStyle/>
        <a:p>
          <a:r>
            <a:rPr lang="en-GB" dirty="0"/>
            <a:t>Female</a:t>
          </a:r>
        </a:p>
      </dgm:t>
    </dgm:pt>
    <dgm:pt modelId="{6519ADF7-7982-42C9-840E-AC50AB0B202A}" type="parTrans" cxnId="{E2DBD73B-7504-4EA3-BE5C-7A511F5D717D}">
      <dgm:prSet/>
      <dgm:spPr/>
      <dgm:t>
        <a:bodyPr/>
        <a:lstStyle/>
        <a:p>
          <a:endParaRPr lang="en-GB"/>
        </a:p>
      </dgm:t>
    </dgm:pt>
    <dgm:pt modelId="{9517442C-83D4-4A9C-B10C-A0E93A2FCE24}" type="sibTrans" cxnId="{E2DBD73B-7504-4EA3-BE5C-7A511F5D717D}">
      <dgm:prSet/>
      <dgm:spPr/>
      <dgm:t>
        <a:bodyPr/>
        <a:lstStyle/>
        <a:p>
          <a:endParaRPr lang="en-GB"/>
        </a:p>
      </dgm:t>
    </dgm:pt>
    <dgm:pt modelId="{8FDB9050-6BBC-4E9A-BB82-08ED0A3F938B}">
      <dgm:prSet/>
      <dgm:spPr/>
      <dgm:t>
        <a:bodyPr/>
        <a:lstStyle/>
        <a:p>
          <a:r>
            <a:rPr lang="en-GB" dirty="0"/>
            <a:t>Age Groups</a:t>
          </a:r>
        </a:p>
      </dgm:t>
    </dgm:pt>
    <dgm:pt modelId="{8616F135-3339-40EC-BF19-B0FC3B4A6373}" type="parTrans" cxnId="{1DAE3936-2FA9-4F9D-99B3-7935C85BDD07}">
      <dgm:prSet/>
      <dgm:spPr/>
      <dgm:t>
        <a:bodyPr/>
        <a:lstStyle/>
        <a:p>
          <a:endParaRPr lang="en-GB"/>
        </a:p>
      </dgm:t>
    </dgm:pt>
    <dgm:pt modelId="{6E1BB24E-FC31-4D39-9BE6-03DC3D24219A}" type="sibTrans" cxnId="{1DAE3936-2FA9-4F9D-99B3-7935C85BDD07}">
      <dgm:prSet/>
      <dgm:spPr/>
      <dgm:t>
        <a:bodyPr/>
        <a:lstStyle/>
        <a:p>
          <a:endParaRPr lang="en-GB"/>
        </a:p>
      </dgm:t>
    </dgm:pt>
    <dgm:pt modelId="{A6D4D362-13E9-4D0B-A3E1-67E2CCDABEA8}" type="pres">
      <dgm:prSet presAssocID="{07DC6216-E1D8-49DE-95F4-1005894E6A08}" presName="linear" presStyleCnt="0">
        <dgm:presLayoutVars>
          <dgm:dir/>
          <dgm:animLvl val="lvl"/>
          <dgm:resizeHandles val="exact"/>
        </dgm:presLayoutVars>
      </dgm:prSet>
      <dgm:spPr/>
    </dgm:pt>
    <dgm:pt modelId="{C44549E1-1E88-4DA4-8138-47590E267A0D}" type="pres">
      <dgm:prSet presAssocID="{1C9C19E9-EEE5-462E-B6A0-F06A86F65377}" presName="parentLin" presStyleCnt="0"/>
      <dgm:spPr/>
    </dgm:pt>
    <dgm:pt modelId="{C1734C26-DC4F-4E7E-BB48-925A7647C9E7}" type="pres">
      <dgm:prSet presAssocID="{1C9C19E9-EEE5-462E-B6A0-F06A86F65377}" presName="parentLeftMargin" presStyleLbl="node1" presStyleIdx="0" presStyleCnt="4"/>
      <dgm:spPr/>
    </dgm:pt>
    <dgm:pt modelId="{EFC81E00-D4C9-4F60-90F3-8FA4D7C0A8DD}" type="pres">
      <dgm:prSet presAssocID="{1C9C19E9-EEE5-462E-B6A0-F06A86F65377}" presName="parentText" presStyleLbl="node1" presStyleIdx="0" presStyleCnt="4">
        <dgm:presLayoutVars>
          <dgm:chMax val="0"/>
          <dgm:bulletEnabled val="1"/>
        </dgm:presLayoutVars>
      </dgm:prSet>
      <dgm:spPr/>
    </dgm:pt>
    <dgm:pt modelId="{02501861-752A-4B46-9A22-1780201E4676}" type="pres">
      <dgm:prSet presAssocID="{1C9C19E9-EEE5-462E-B6A0-F06A86F65377}" presName="negativeSpace" presStyleCnt="0"/>
      <dgm:spPr/>
    </dgm:pt>
    <dgm:pt modelId="{E7EC8819-F852-4D14-B9B1-0E699C0E37AD}" type="pres">
      <dgm:prSet presAssocID="{1C9C19E9-EEE5-462E-B6A0-F06A86F65377}" presName="childText" presStyleLbl="conFgAcc1" presStyleIdx="0" presStyleCnt="4">
        <dgm:presLayoutVars>
          <dgm:bulletEnabled val="1"/>
        </dgm:presLayoutVars>
      </dgm:prSet>
      <dgm:spPr/>
    </dgm:pt>
    <dgm:pt modelId="{361C0E27-50A7-48E8-B2AF-DC3EA9C0A221}" type="pres">
      <dgm:prSet presAssocID="{3B042B60-DA26-4866-BE1F-C1FE00BDE91B}" presName="spaceBetweenRectangles" presStyleCnt="0"/>
      <dgm:spPr/>
    </dgm:pt>
    <dgm:pt modelId="{B5073DD4-9952-42E3-9A25-C396A872AD45}" type="pres">
      <dgm:prSet presAssocID="{6DBBE976-C835-4A7D-B6E0-0A846929F475}" presName="parentLin" presStyleCnt="0"/>
      <dgm:spPr/>
    </dgm:pt>
    <dgm:pt modelId="{D92670D5-0495-4BCA-B76E-FB209728D9FA}" type="pres">
      <dgm:prSet presAssocID="{6DBBE976-C835-4A7D-B6E0-0A846929F475}" presName="parentLeftMargin" presStyleLbl="node1" presStyleIdx="0" presStyleCnt="4"/>
      <dgm:spPr/>
    </dgm:pt>
    <dgm:pt modelId="{FFCAA0B8-2674-4005-8A9D-AECA494D18B0}" type="pres">
      <dgm:prSet presAssocID="{6DBBE976-C835-4A7D-B6E0-0A846929F475}" presName="parentText" presStyleLbl="node1" presStyleIdx="1" presStyleCnt="4">
        <dgm:presLayoutVars>
          <dgm:chMax val="0"/>
          <dgm:bulletEnabled val="1"/>
        </dgm:presLayoutVars>
      </dgm:prSet>
      <dgm:spPr/>
    </dgm:pt>
    <dgm:pt modelId="{2CA06CBB-0258-419B-A1E2-77D68FAA3A46}" type="pres">
      <dgm:prSet presAssocID="{6DBBE976-C835-4A7D-B6E0-0A846929F475}" presName="negativeSpace" presStyleCnt="0"/>
      <dgm:spPr/>
    </dgm:pt>
    <dgm:pt modelId="{0DE21569-1DBF-484B-96DC-A6FAA24C3BFF}" type="pres">
      <dgm:prSet presAssocID="{6DBBE976-C835-4A7D-B6E0-0A846929F475}" presName="childText" presStyleLbl="conFgAcc1" presStyleIdx="1" presStyleCnt="4">
        <dgm:presLayoutVars>
          <dgm:bulletEnabled val="1"/>
        </dgm:presLayoutVars>
      </dgm:prSet>
      <dgm:spPr/>
    </dgm:pt>
    <dgm:pt modelId="{7C915730-83CB-4C43-96AA-7455FEC408BB}" type="pres">
      <dgm:prSet presAssocID="{34D144AE-5E03-4D48-B200-14EC56E263CD}" presName="spaceBetweenRectangles" presStyleCnt="0"/>
      <dgm:spPr/>
    </dgm:pt>
    <dgm:pt modelId="{7140CA7B-E616-41E4-8AC4-3A73F7638DDE}" type="pres">
      <dgm:prSet presAssocID="{3CFB3D04-406E-4819-AD6F-2FCF609129E9}" presName="parentLin" presStyleCnt="0"/>
      <dgm:spPr/>
    </dgm:pt>
    <dgm:pt modelId="{D0771528-3032-4788-9AC3-DBAE70A7C4FF}" type="pres">
      <dgm:prSet presAssocID="{3CFB3D04-406E-4819-AD6F-2FCF609129E9}" presName="parentLeftMargin" presStyleLbl="node1" presStyleIdx="1" presStyleCnt="4"/>
      <dgm:spPr/>
    </dgm:pt>
    <dgm:pt modelId="{C768B626-D348-4F64-9E1D-6A21282ABE2F}" type="pres">
      <dgm:prSet presAssocID="{3CFB3D04-406E-4819-AD6F-2FCF609129E9}" presName="parentText" presStyleLbl="node1" presStyleIdx="2" presStyleCnt="4">
        <dgm:presLayoutVars>
          <dgm:chMax val="0"/>
          <dgm:bulletEnabled val="1"/>
        </dgm:presLayoutVars>
      </dgm:prSet>
      <dgm:spPr/>
    </dgm:pt>
    <dgm:pt modelId="{0978AFFA-88A6-462B-AC1B-4F9BED6F3D75}" type="pres">
      <dgm:prSet presAssocID="{3CFB3D04-406E-4819-AD6F-2FCF609129E9}" presName="negativeSpace" presStyleCnt="0"/>
      <dgm:spPr/>
    </dgm:pt>
    <dgm:pt modelId="{BBAA8C4E-E568-4730-830C-6452A6C6A293}" type="pres">
      <dgm:prSet presAssocID="{3CFB3D04-406E-4819-AD6F-2FCF609129E9}" presName="childText" presStyleLbl="conFgAcc1" presStyleIdx="2" presStyleCnt="4" custLinFactNeighborX="-2407" custLinFactNeighborY="-10917">
        <dgm:presLayoutVars>
          <dgm:bulletEnabled val="1"/>
        </dgm:presLayoutVars>
      </dgm:prSet>
      <dgm:spPr/>
    </dgm:pt>
    <dgm:pt modelId="{E9CD81B2-636C-4B5D-B2AA-77591ABBD46B}" type="pres">
      <dgm:prSet presAssocID="{BD15BDF3-B366-4BEB-A010-C61136205734}" presName="spaceBetweenRectangles" presStyleCnt="0"/>
      <dgm:spPr/>
    </dgm:pt>
    <dgm:pt modelId="{98E3286F-76D9-4A4C-ACB0-8AEE3C086F14}" type="pres">
      <dgm:prSet presAssocID="{CDD872BB-6A72-47B2-A805-B696086D7879}" presName="parentLin" presStyleCnt="0"/>
      <dgm:spPr/>
    </dgm:pt>
    <dgm:pt modelId="{A1602B16-3C8F-4250-AB76-A62942D7C175}" type="pres">
      <dgm:prSet presAssocID="{CDD872BB-6A72-47B2-A805-B696086D7879}" presName="parentLeftMargin" presStyleLbl="node1" presStyleIdx="2" presStyleCnt="4"/>
      <dgm:spPr/>
    </dgm:pt>
    <dgm:pt modelId="{6428F9F8-DF06-4DF6-B6E5-AF6B37F5423B}" type="pres">
      <dgm:prSet presAssocID="{CDD872BB-6A72-47B2-A805-B696086D7879}" presName="parentText" presStyleLbl="node1" presStyleIdx="3" presStyleCnt="4">
        <dgm:presLayoutVars>
          <dgm:chMax val="0"/>
          <dgm:bulletEnabled val="1"/>
        </dgm:presLayoutVars>
      </dgm:prSet>
      <dgm:spPr/>
    </dgm:pt>
    <dgm:pt modelId="{59CB46A5-A6DB-4F5C-B394-1E84D2F0816E}" type="pres">
      <dgm:prSet presAssocID="{CDD872BB-6A72-47B2-A805-B696086D7879}" presName="negativeSpace" presStyleCnt="0"/>
      <dgm:spPr/>
    </dgm:pt>
    <dgm:pt modelId="{54BD7551-F155-498B-943E-29109A50CB63}" type="pres">
      <dgm:prSet presAssocID="{CDD872BB-6A72-47B2-A805-B696086D7879}" presName="childText" presStyleLbl="conFgAcc1" presStyleIdx="3" presStyleCnt="4">
        <dgm:presLayoutVars>
          <dgm:bulletEnabled val="1"/>
        </dgm:presLayoutVars>
      </dgm:prSet>
      <dgm:spPr/>
    </dgm:pt>
  </dgm:ptLst>
  <dgm:cxnLst>
    <dgm:cxn modelId="{C9EB200C-CF57-4007-87DF-1FDB5FE0FA6C}" srcId="{07DC6216-E1D8-49DE-95F4-1005894E6A08}" destId="{6DBBE976-C835-4A7D-B6E0-0A846929F475}" srcOrd="1" destOrd="0" parTransId="{65A8E63A-7378-4E95-B030-805DBBFD8CC7}" sibTransId="{34D144AE-5E03-4D48-B200-14EC56E263CD}"/>
    <dgm:cxn modelId="{6687C915-F827-4839-B9F3-15FF03EA271E}" type="presOf" srcId="{1C9C19E9-EEE5-462E-B6A0-F06A86F65377}" destId="{EFC81E00-D4C9-4F60-90F3-8FA4D7C0A8DD}" srcOrd="1" destOrd="0" presId="urn:microsoft.com/office/officeart/2005/8/layout/list1"/>
    <dgm:cxn modelId="{BF18711B-913B-47B5-A876-14A0BBE761C5}" type="presOf" srcId="{6DBBE976-C835-4A7D-B6E0-0A846929F475}" destId="{D92670D5-0495-4BCA-B76E-FB209728D9FA}" srcOrd="0" destOrd="0" presId="urn:microsoft.com/office/officeart/2005/8/layout/list1"/>
    <dgm:cxn modelId="{404F2D1D-A749-4A75-B46E-BFE534C99F32}" type="presOf" srcId="{1C9C19E9-EEE5-462E-B6A0-F06A86F65377}" destId="{C1734C26-DC4F-4E7E-BB48-925A7647C9E7}" srcOrd="0" destOrd="0" presId="urn:microsoft.com/office/officeart/2005/8/layout/list1"/>
    <dgm:cxn modelId="{DF8EFC29-02FA-46A9-ADE5-45B77CA10975}" srcId="{07DC6216-E1D8-49DE-95F4-1005894E6A08}" destId="{1C9C19E9-EEE5-462E-B6A0-F06A86F65377}" srcOrd="0" destOrd="0" parTransId="{D4D24574-4005-4FA1-902C-8BA289549A21}" sibTransId="{3B042B60-DA26-4866-BE1F-C1FE00BDE91B}"/>
    <dgm:cxn modelId="{1DAE3936-2FA9-4F9D-99B3-7935C85BDD07}" srcId="{6DBBE976-C835-4A7D-B6E0-0A846929F475}" destId="{8FDB9050-6BBC-4E9A-BB82-08ED0A3F938B}" srcOrd="2" destOrd="0" parTransId="{8616F135-3339-40EC-BF19-B0FC3B4A6373}" sibTransId="{6E1BB24E-FC31-4D39-9BE6-03DC3D24219A}"/>
    <dgm:cxn modelId="{E2DBD73B-7504-4EA3-BE5C-7A511F5D717D}" srcId="{6DBBE976-C835-4A7D-B6E0-0A846929F475}" destId="{9CD28538-F7D5-4201-8BF3-05A9386234FA}" srcOrd="1" destOrd="0" parTransId="{6519ADF7-7982-42C9-840E-AC50AB0B202A}" sibTransId="{9517442C-83D4-4A9C-B10C-A0E93A2FCE24}"/>
    <dgm:cxn modelId="{D6032B40-3CA9-4EE7-858F-6978A3A61BDA}" type="presOf" srcId="{07DC6216-E1D8-49DE-95F4-1005894E6A08}" destId="{A6D4D362-13E9-4D0B-A3E1-67E2CCDABEA8}" srcOrd="0" destOrd="0" presId="urn:microsoft.com/office/officeart/2005/8/layout/list1"/>
    <dgm:cxn modelId="{BC2D3C5C-8B04-4654-8776-0E94A1C2294C}" srcId="{07DC6216-E1D8-49DE-95F4-1005894E6A08}" destId="{3CFB3D04-406E-4819-AD6F-2FCF609129E9}" srcOrd="2" destOrd="0" parTransId="{779EDC66-7F46-4C73-A536-33311DEEB94E}" sibTransId="{BD15BDF3-B366-4BEB-A010-C61136205734}"/>
    <dgm:cxn modelId="{E963A65D-6FD0-4E42-9A1A-67CBE0FAEC20}" type="presOf" srcId="{8FDB9050-6BBC-4E9A-BB82-08ED0A3F938B}" destId="{0DE21569-1DBF-484B-96DC-A6FAA24C3BFF}" srcOrd="0" destOrd="2" presId="urn:microsoft.com/office/officeart/2005/8/layout/list1"/>
    <dgm:cxn modelId="{482DFE49-2DE2-4F08-90E8-CB9579221A35}" type="presOf" srcId="{CDD872BB-6A72-47B2-A805-B696086D7879}" destId="{A1602B16-3C8F-4250-AB76-A62942D7C175}" srcOrd="0" destOrd="0" presId="urn:microsoft.com/office/officeart/2005/8/layout/list1"/>
    <dgm:cxn modelId="{4038D072-1646-4C41-BB53-B7D5CCB371B8}" type="presOf" srcId="{9CD28538-F7D5-4201-8BF3-05A9386234FA}" destId="{0DE21569-1DBF-484B-96DC-A6FAA24C3BFF}" srcOrd="0" destOrd="1" presId="urn:microsoft.com/office/officeart/2005/8/layout/list1"/>
    <dgm:cxn modelId="{9B507675-CDB5-4C45-8EEA-C51581DC6E76}" type="presOf" srcId="{3CFB3D04-406E-4819-AD6F-2FCF609129E9}" destId="{D0771528-3032-4788-9AC3-DBAE70A7C4FF}" srcOrd="0" destOrd="0" presId="urn:microsoft.com/office/officeart/2005/8/layout/list1"/>
    <dgm:cxn modelId="{EB056A78-EA54-40C5-8586-AD390F6CF45F}" type="presOf" srcId="{D2045E51-16A0-414A-B318-B7D61E22572E}" destId="{0DE21569-1DBF-484B-96DC-A6FAA24C3BFF}" srcOrd="0" destOrd="0" presId="urn:microsoft.com/office/officeart/2005/8/layout/list1"/>
    <dgm:cxn modelId="{F49AE258-B9B0-40DF-8D13-F9EA763C7717}" type="presOf" srcId="{CDD872BB-6A72-47B2-A805-B696086D7879}" destId="{6428F9F8-DF06-4DF6-B6E5-AF6B37F5423B}" srcOrd="1" destOrd="0" presId="urn:microsoft.com/office/officeart/2005/8/layout/list1"/>
    <dgm:cxn modelId="{60E7317A-A8AC-4CDF-9980-C14479411CDD}" type="presOf" srcId="{6DBBE976-C835-4A7D-B6E0-0A846929F475}" destId="{FFCAA0B8-2674-4005-8A9D-AECA494D18B0}" srcOrd="1" destOrd="0" presId="urn:microsoft.com/office/officeart/2005/8/layout/list1"/>
    <dgm:cxn modelId="{E731BA83-3F04-4E79-AB83-5A181CDF3160}" type="presOf" srcId="{3CFB3D04-406E-4819-AD6F-2FCF609129E9}" destId="{C768B626-D348-4F64-9E1D-6A21282ABE2F}" srcOrd="1" destOrd="0" presId="urn:microsoft.com/office/officeart/2005/8/layout/list1"/>
    <dgm:cxn modelId="{5FA4AF88-FE5F-475D-97D9-A63433EA0BBC}" type="presOf" srcId="{596BFFA1-AF2E-473F-A25D-B6CF04C5DD62}" destId="{54BD7551-F155-498B-943E-29109A50CB63}" srcOrd="0" destOrd="0" presId="urn:microsoft.com/office/officeart/2005/8/layout/list1"/>
    <dgm:cxn modelId="{C00444B1-2999-4E0C-A37F-8132996BAC05}" srcId="{07DC6216-E1D8-49DE-95F4-1005894E6A08}" destId="{CDD872BB-6A72-47B2-A805-B696086D7879}" srcOrd="3" destOrd="0" parTransId="{BDED60CA-0C21-456A-A9D3-593669A18909}" sibTransId="{97D3F476-7A4F-417D-81E5-7379CF648E6A}"/>
    <dgm:cxn modelId="{C67F9DC2-3A73-4368-9CA3-D5244F0C506A}" srcId="{6DBBE976-C835-4A7D-B6E0-0A846929F475}" destId="{D2045E51-16A0-414A-B318-B7D61E22572E}" srcOrd="0" destOrd="0" parTransId="{421373B0-D17C-414B-8269-0176A4D94A6C}" sibTransId="{495984BF-05AC-4DCC-83E2-E396C0AEA66A}"/>
    <dgm:cxn modelId="{064F4EFD-C79C-4D7D-80CF-F8FF49D3858B}" srcId="{CDD872BB-6A72-47B2-A805-B696086D7879}" destId="{596BFFA1-AF2E-473F-A25D-B6CF04C5DD62}" srcOrd="0" destOrd="0" parTransId="{7BB7F294-1CD7-48FF-9DAF-4837488C7859}" sibTransId="{46A6979C-319C-4B5C-9363-672F630C9C1C}"/>
    <dgm:cxn modelId="{E0E03B98-FE51-488E-995C-81E48A247168}" type="presParOf" srcId="{A6D4D362-13E9-4D0B-A3E1-67E2CCDABEA8}" destId="{C44549E1-1E88-4DA4-8138-47590E267A0D}" srcOrd="0" destOrd="0" presId="urn:microsoft.com/office/officeart/2005/8/layout/list1"/>
    <dgm:cxn modelId="{EBB743BF-535E-445F-AD12-93EE08F763CC}" type="presParOf" srcId="{C44549E1-1E88-4DA4-8138-47590E267A0D}" destId="{C1734C26-DC4F-4E7E-BB48-925A7647C9E7}" srcOrd="0" destOrd="0" presId="urn:microsoft.com/office/officeart/2005/8/layout/list1"/>
    <dgm:cxn modelId="{C1938E3E-3571-400A-BEE5-A96F8564205C}" type="presParOf" srcId="{C44549E1-1E88-4DA4-8138-47590E267A0D}" destId="{EFC81E00-D4C9-4F60-90F3-8FA4D7C0A8DD}" srcOrd="1" destOrd="0" presId="urn:microsoft.com/office/officeart/2005/8/layout/list1"/>
    <dgm:cxn modelId="{15AF0198-81FB-4F24-A61D-58282F3EC014}" type="presParOf" srcId="{A6D4D362-13E9-4D0B-A3E1-67E2CCDABEA8}" destId="{02501861-752A-4B46-9A22-1780201E4676}" srcOrd="1" destOrd="0" presId="urn:microsoft.com/office/officeart/2005/8/layout/list1"/>
    <dgm:cxn modelId="{84DC3A37-11C4-47CB-B2B3-A40FB0190A88}" type="presParOf" srcId="{A6D4D362-13E9-4D0B-A3E1-67E2CCDABEA8}" destId="{E7EC8819-F852-4D14-B9B1-0E699C0E37AD}" srcOrd="2" destOrd="0" presId="urn:microsoft.com/office/officeart/2005/8/layout/list1"/>
    <dgm:cxn modelId="{BFB392E7-775A-40D6-9930-56F17AD61302}" type="presParOf" srcId="{A6D4D362-13E9-4D0B-A3E1-67E2CCDABEA8}" destId="{361C0E27-50A7-48E8-B2AF-DC3EA9C0A221}" srcOrd="3" destOrd="0" presId="urn:microsoft.com/office/officeart/2005/8/layout/list1"/>
    <dgm:cxn modelId="{9B0B0E40-1216-416A-A683-E3C2E9616C85}" type="presParOf" srcId="{A6D4D362-13E9-4D0B-A3E1-67E2CCDABEA8}" destId="{B5073DD4-9952-42E3-9A25-C396A872AD45}" srcOrd="4" destOrd="0" presId="urn:microsoft.com/office/officeart/2005/8/layout/list1"/>
    <dgm:cxn modelId="{0C985950-A248-49FF-BAC4-5249E666E1DD}" type="presParOf" srcId="{B5073DD4-9952-42E3-9A25-C396A872AD45}" destId="{D92670D5-0495-4BCA-B76E-FB209728D9FA}" srcOrd="0" destOrd="0" presId="urn:microsoft.com/office/officeart/2005/8/layout/list1"/>
    <dgm:cxn modelId="{87725B70-9ECC-48B9-82F4-69F12C4551D2}" type="presParOf" srcId="{B5073DD4-9952-42E3-9A25-C396A872AD45}" destId="{FFCAA0B8-2674-4005-8A9D-AECA494D18B0}" srcOrd="1" destOrd="0" presId="urn:microsoft.com/office/officeart/2005/8/layout/list1"/>
    <dgm:cxn modelId="{A3E0C783-97FE-475E-B752-250FDF792110}" type="presParOf" srcId="{A6D4D362-13E9-4D0B-A3E1-67E2CCDABEA8}" destId="{2CA06CBB-0258-419B-A1E2-77D68FAA3A46}" srcOrd="5" destOrd="0" presId="urn:microsoft.com/office/officeart/2005/8/layout/list1"/>
    <dgm:cxn modelId="{573B21FD-0FA5-44A3-81A8-6E99C61EF3AD}" type="presParOf" srcId="{A6D4D362-13E9-4D0B-A3E1-67E2CCDABEA8}" destId="{0DE21569-1DBF-484B-96DC-A6FAA24C3BFF}" srcOrd="6" destOrd="0" presId="urn:microsoft.com/office/officeart/2005/8/layout/list1"/>
    <dgm:cxn modelId="{ED4AFC97-0C68-4764-8FF8-2978B6C6CF86}" type="presParOf" srcId="{A6D4D362-13E9-4D0B-A3E1-67E2CCDABEA8}" destId="{7C915730-83CB-4C43-96AA-7455FEC408BB}" srcOrd="7" destOrd="0" presId="urn:microsoft.com/office/officeart/2005/8/layout/list1"/>
    <dgm:cxn modelId="{A59661A9-862F-4449-A09D-86CA3F78C6A8}" type="presParOf" srcId="{A6D4D362-13E9-4D0B-A3E1-67E2CCDABEA8}" destId="{7140CA7B-E616-41E4-8AC4-3A73F7638DDE}" srcOrd="8" destOrd="0" presId="urn:microsoft.com/office/officeart/2005/8/layout/list1"/>
    <dgm:cxn modelId="{12A5CCED-A8A8-4ACF-91F7-17A3CF630174}" type="presParOf" srcId="{7140CA7B-E616-41E4-8AC4-3A73F7638DDE}" destId="{D0771528-3032-4788-9AC3-DBAE70A7C4FF}" srcOrd="0" destOrd="0" presId="urn:microsoft.com/office/officeart/2005/8/layout/list1"/>
    <dgm:cxn modelId="{A787B29B-F440-4264-83C6-01AB3777ED4C}" type="presParOf" srcId="{7140CA7B-E616-41E4-8AC4-3A73F7638DDE}" destId="{C768B626-D348-4F64-9E1D-6A21282ABE2F}" srcOrd="1" destOrd="0" presId="urn:microsoft.com/office/officeart/2005/8/layout/list1"/>
    <dgm:cxn modelId="{DF8E87E2-5409-4A20-9E2D-3F0C3D4B8C0A}" type="presParOf" srcId="{A6D4D362-13E9-4D0B-A3E1-67E2CCDABEA8}" destId="{0978AFFA-88A6-462B-AC1B-4F9BED6F3D75}" srcOrd="9" destOrd="0" presId="urn:microsoft.com/office/officeart/2005/8/layout/list1"/>
    <dgm:cxn modelId="{5E67DB0C-6244-4861-82D2-2203459404D8}" type="presParOf" srcId="{A6D4D362-13E9-4D0B-A3E1-67E2CCDABEA8}" destId="{BBAA8C4E-E568-4730-830C-6452A6C6A293}" srcOrd="10" destOrd="0" presId="urn:microsoft.com/office/officeart/2005/8/layout/list1"/>
    <dgm:cxn modelId="{D06D8217-D4F9-4489-9C05-4CB6EE5EFD79}" type="presParOf" srcId="{A6D4D362-13E9-4D0B-A3E1-67E2CCDABEA8}" destId="{E9CD81B2-636C-4B5D-B2AA-77591ABBD46B}" srcOrd="11" destOrd="0" presId="urn:microsoft.com/office/officeart/2005/8/layout/list1"/>
    <dgm:cxn modelId="{130B960A-60AE-4C44-A966-2AD2573017A4}" type="presParOf" srcId="{A6D4D362-13E9-4D0B-A3E1-67E2CCDABEA8}" destId="{98E3286F-76D9-4A4C-ACB0-8AEE3C086F14}" srcOrd="12" destOrd="0" presId="urn:microsoft.com/office/officeart/2005/8/layout/list1"/>
    <dgm:cxn modelId="{19AF77AD-D6AB-450F-9AF8-A4900781F8B0}" type="presParOf" srcId="{98E3286F-76D9-4A4C-ACB0-8AEE3C086F14}" destId="{A1602B16-3C8F-4250-AB76-A62942D7C175}" srcOrd="0" destOrd="0" presId="urn:microsoft.com/office/officeart/2005/8/layout/list1"/>
    <dgm:cxn modelId="{43A24F5E-BE1B-4D58-8E79-391D70122ABA}" type="presParOf" srcId="{98E3286F-76D9-4A4C-ACB0-8AEE3C086F14}" destId="{6428F9F8-DF06-4DF6-B6E5-AF6B37F5423B}" srcOrd="1" destOrd="0" presId="urn:microsoft.com/office/officeart/2005/8/layout/list1"/>
    <dgm:cxn modelId="{6A8A8886-688A-4D6D-9DFA-05B8327865CC}" type="presParOf" srcId="{A6D4D362-13E9-4D0B-A3E1-67E2CCDABEA8}" destId="{59CB46A5-A6DB-4F5C-B394-1E84D2F0816E}" srcOrd="13" destOrd="0" presId="urn:microsoft.com/office/officeart/2005/8/layout/list1"/>
    <dgm:cxn modelId="{4210774D-EA3C-46A3-B2C9-449BA83BC4B7}" type="presParOf" srcId="{A6D4D362-13E9-4D0B-A3E1-67E2CCDABEA8}" destId="{54BD7551-F155-498B-943E-29109A50CB63}"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848AFA-1648-42C1-B85D-F2B7E079B3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206B7D4-F3CA-45EE-AD90-175656B42AAC}">
      <dgm:prSet custT="1"/>
      <dgm:spPr/>
      <dgm:t>
        <a:bodyPr/>
        <a:lstStyle/>
        <a:p>
          <a:r>
            <a:rPr lang="en-GB" sz="1400" b="1" dirty="0"/>
            <a:t>Weight &amp; Volume of typical food product and drink product</a:t>
          </a:r>
          <a:endParaRPr lang="en-US" sz="1400" b="1" dirty="0"/>
        </a:p>
      </dgm:t>
    </dgm:pt>
    <dgm:pt modelId="{82C4D2E0-4975-4761-BFED-EE4B26DE778D}" type="parTrans" cxnId="{0AFBF675-3562-4999-9CBF-1698461B10F7}">
      <dgm:prSet/>
      <dgm:spPr/>
      <dgm:t>
        <a:bodyPr/>
        <a:lstStyle/>
        <a:p>
          <a:endParaRPr lang="en-US" sz="3200"/>
        </a:p>
      </dgm:t>
    </dgm:pt>
    <dgm:pt modelId="{3614A041-8868-4D36-8F45-EDC1EFCE2D6A}" type="sibTrans" cxnId="{0AFBF675-3562-4999-9CBF-1698461B10F7}">
      <dgm:prSet/>
      <dgm:spPr/>
      <dgm:t>
        <a:bodyPr/>
        <a:lstStyle/>
        <a:p>
          <a:endParaRPr lang="en-US" sz="3200"/>
        </a:p>
      </dgm:t>
    </dgm:pt>
    <dgm:pt modelId="{6D3EB8AE-6395-4895-99F1-123983CFC448}">
      <dgm:prSet custT="1"/>
      <dgm:spPr/>
      <dgm:t>
        <a:bodyPr/>
        <a:lstStyle/>
        <a:p>
          <a:r>
            <a:rPr lang="en-GB" sz="1400" dirty="0"/>
            <a:t>Percentiles</a:t>
          </a:r>
          <a:endParaRPr lang="en-US" sz="1400" dirty="0"/>
        </a:p>
      </dgm:t>
    </dgm:pt>
    <dgm:pt modelId="{72576820-AB40-4113-B236-ACF8E2A72148}" type="parTrans" cxnId="{056C4145-7578-4653-9A90-075B17885EE8}">
      <dgm:prSet/>
      <dgm:spPr/>
      <dgm:t>
        <a:bodyPr/>
        <a:lstStyle/>
        <a:p>
          <a:endParaRPr lang="en-US" sz="3200"/>
        </a:p>
      </dgm:t>
    </dgm:pt>
    <dgm:pt modelId="{03ADF10B-5805-4F72-AA50-94EFE134D6FF}" type="sibTrans" cxnId="{056C4145-7578-4653-9A90-075B17885EE8}">
      <dgm:prSet/>
      <dgm:spPr/>
      <dgm:t>
        <a:bodyPr/>
        <a:lstStyle/>
        <a:p>
          <a:endParaRPr lang="en-US" sz="3200"/>
        </a:p>
      </dgm:t>
    </dgm:pt>
    <dgm:pt modelId="{5E7572C5-D283-4B02-9A03-4ED82347E497}">
      <dgm:prSet custT="1"/>
      <dgm:spPr/>
      <dgm:t>
        <a:bodyPr/>
        <a:lstStyle/>
        <a:p>
          <a:r>
            <a:rPr lang="en-GB" sz="1400" b="1" dirty="0"/>
            <a:t>Nutrients &amp; Percentiles</a:t>
          </a:r>
          <a:endParaRPr lang="en-US" sz="1400" b="1" dirty="0"/>
        </a:p>
      </dgm:t>
    </dgm:pt>
    <dgm:pt modelId="{0670A5F4-2238-4B15-BDF3-2F30DB4C0DC5}" type="parTrans" cxnId="{ADF2BF46-E1E1-4204-B983-9205A9A0B3C4}">
      <dgm:prSet/>
      <dgm:spPr/>
      <dgm:t>
        <a:bodyPr/>
        <a:lstStyle/>
        <a:p>
          <a:endParaRPr lang="en-US" sz="3200"/>
        </a:p>
      </dgm:t>
    </dgm:pt>
    <dgm:pt modelId="{0F11ABFE-42CC-4D9F-A693-992BD2D22BC1}" type="sibTrans" cxnId="{ADF2BF46-E1E1-4204-B983-9205A9A0B3C4}">
      <dgm:prSet/>
      <dgm:spPr/>
      <dgm:t>
        <a:bodyPr/>
        <a:lstStyle/>
        <a:p>
          <a:endParaRPr lang="en-US" sz="3200"/>
        </a:p>
      </dgm:t>
    </dgm:pt>
    <dgm:pt modelId="{BC0FCDDF-1786-467E-8F1A-05E3EC83ACFA}">
      <dgm:prSet custT="1"/>
      <dgm:spPr/>
      <dgm:t>
        <a:bodyPr/>
        <a:lstStyle/>
        <a:p>
          <a:r>
            <a:rPr lang="en-GB" sz="1400" dirty="0"/>
            <a:t>Fats, saturated fats</a:t>
          </a:r>
          <a:endParaRPr lang="en-US" sz="1400" dirty="0"/>
        </a:p>
      </dgm:t>
    </dgm:pt>
    <dgm:pt modelId="{223A4796-8EFA-4904-B97B-83E605F02832}" type="parTrans" cxnId="{D9428459-1826-42CE-84DA-F12EF89809C3}">
      <dgm:prSet/>
      <dgm:spPr/>
      <dgm:t>
        <a:bodyPr/>
        <a:lstStyle/>
        <a:p>
          <a:endParaRPr lang="en-US" sz="3200"/>
        </a:p>
      </dgm:t>
    </dgm:pt>
    <dgm:pt modelId="{24907250-CFD6-4717-BDD1-0AF1B0F30BD9}" type="sibTrans" cxnId="{D9428459-1826-42CE-84DA-F12EF89809C3}">
      <dgm:prSet/>
      <dgm:spPr/>
      <dgm:t>
        <a:bodyPr/>
        <a:lstStyle/>
        <a:p>
          <a:endParaRPr lang="en-US" sz="3200"/>
        </a:p>
      </dgm:t>
    </dgm:pt>
    <dgm:pt modelId="{CDE10026-41C6-495E-996E-EC187BCBC61A}">
      <dgm:prSet custT="1"/>
      <dgm:spPr/>
      <dgm:t>
        <a:bodyPr/>
        <a:lstStyle/>
        <a:p>
          <a:r>
            <a:rPr lang="en-GB" sz="1400" dirty="0"/>
            <a:t>Carbohydrates, sugar</a:t>
          </a:r>
          <a:endParaRPr lang="en-US" sz="1400" dirty="0"/>
        </a:p>
      </dgm:t>
    </dgm:pt>
    <dgm:pt modelId="{2B324080-6F9E-4AB6-A8A5-A844E3421846}" type="parTrans" cxnId="{65D52381-910A-4E9E-8D4B-CA43CD141430}">
      <dgm:prSet/>
      <dgm:spPr/>
      <dgm:t>
        <a:bodyPr/>
        <a:lstStyle/>
        <a:p>
          <a:endParaRPr lang="en-US" sz="3200"/>
        </a:p>
      </dgm:t>
    </dgm:pt>
    <dgm:pt modelId="{59FBA734-CBD7-4281-913F-7A5FC32E0708}" type="sibTrans" cxnId="{65D52381-910A-4E9E-8D4B-CA43CD141430}">
      <dgm:prSet/>
      <dgm:spPr/>
      <dgm:t>
        <a:bodyPr/>
        <a:lstStyle/>
        <a:p>
          <a:endParaRPr lang="en-US" sz="3200"/>
        </a:p>
      </dgm:t>
    </dgm:pt>
    <dgm:pt modelId="{F96A1896-5852-4ACE-8833-B8EDF78E41BA}">
      <dgm:prSet custT="1"/>
      <dgm:spPr/>
      <dgm:t>
        <a:bodyPr/>
        <a:lstStyle/>
        <a:p>
          <a:r>
            <a:rPr lang="en-GB" sz="1400" dirty="0"/>
            <a:t>Proteins</a:t>
          </a:r>
          <a:endParaRPr lang="en-US" sz="1400" dirty="0"/>
        </a:p>
      </dgm:t>
    </dgm:pt>
    <dgm:pt modelId="{D2B9DA81-C03F-42F9-A071-F878730B45EB}" type="parTrans" cxnId="{5E367C58-A080-46C0-8AD4-C8B33759535C}">
      <dgm:prSet/>
      <dgm:spPr/>
      <dgm:t>
        <a:bodyPr/>
        <a:lstStyle/>
        <a:p>
          <a:endParaRPr lang="en-US" sz="3200"/>
        </a:p>
      </dgm:t>
    </dgm:pt>
    <dgm:pt modelId="{3805F053-F17E-4D8C-ACB4-5CC6E1A0224C}" type="sibTrans" cxnId="{5E367C58-A080-46C0-8AD4-C8B33759535C}">
      <dgm:prSet/>
      <dgm:spPr/>
      <dgm:t>
        <a:bodyPr/>
        <a:lstStyle/>
        <a:p>
          <a:endParaRPr lang="en-US" sz="3200"/>
        </a:p>
      </dgm:t>
    </dgm:pt>
    <dgm:pt modelId="{065E4A60-F643-41F0-B33E-33B24BF6C537}">
      <dgm:prSet custT="1"/>
      <dgm:spPr/>
      <dgm:t>
        <a:bodyPr/>
        <a:lstStyle/>
        <a:p>
          <a:r>
            <a:rPr lang="en-GB" sz="1400" dirty="0"/>
            <a:t>Fibres</a:t>
          </a:r>
          <a:endParaRPr lang="en-US" sz="1400" dirty="0"/>
        </a:p>
      </dgm:t>
    </dgm:pt>
    <dgm:pt modelId="{AD968335-7F25-496A-BA7A-0270799E4AB6}" type="parTrans" cxnId="{4A3AD7B6-AF26-4435-807F-2095F33D9CE8}">
      <dgm:prSet/>
      <dgm:spPr/>
      <dgm:t>
        <a:bodyPr/>
        <a:lstStyle/>
        <a:p>
          <a:endParaRPr lang="en-US" sz="3200"/>
        </a:p>
      </dgm:t>
    </dgm:pt>
    <dgm:pt modelId="{0A0D160B-33BA-4E3F-87C8-3AD1E84B31CD}" type="sibTrans" cxnId="{4A3AD7B6-AF26-4435-807F-2095F33D9CE8}">
      <dgm:prSet/>
      <dgm:spPr/>
      <dgm:t>
        <a:bodyPr/>
        <a:lstStyle/>
        <a:p>
          <a:endParaRPr lang="en-US" sz="3200"/>
        </a:p>
      </dgm:t>
    </dgm:pt>
    <dgm:pt modelId="{566B7B05-AC49-4A5B-9856-8B51188F50AC}">
      <dgm:prSet custT="1"/>
      <dgm:spPr/>
      <dgm:t>
        <a:bodyPr/>
        <a:lstStyle/>
        <a:p>
          <a:r>
            <a:rPr lang="en-GB" sz="1400" dirty="0"/>
            <a:t>Alcohol</a:t>
          </a:r>
          <a:endParaRPr lang="en-US" sz="1400" dirty="0"/>
        </a:p>
      </dgm:t>
    </dgm:pt>
    <dgm:pt modelId="{447A4A3A-4879-44D7-938F-DB7525E7B230}" type="parTrans" cxnId="{6AF34820-5E00-4D47-8A37-809B6093DB8E}">
      <dgm:prSet/>
      <dgm:spPr/>
      <dgm:t>
        <a:bodyPr/>
        <a:lstStyle/>
        <a:p>
          <a:endParaRPr lang="en-US" sz="3200"/>
        </a:p>
      </dgm:t>
    </dgm:pt>
    <dgm:pt modelId="{3753AF6B-82CE-4CAD-80D2-D571A7C97325}" type="sibTrans" cxnId="{6AF34820-5E00-4D47-8A37-809B6093DB8E}">
      <dgm:prSet/>
      <dgm:spPr/>
      <dgm:t>
        <a:bodyPr/>
        <a:lstStyle/>
        <a:p>
          <a:endParaRPr lang="en-US" sz="3200"/>
        </a:p>
      </dgm:t>
    </dgm:pt>
    <dgm:pt modelId="{2F368921-A9B1-4393-BFC9-AF8BDFF264B0}">
      <dgm:prSet custT="1"/>
      <dgm:spPr/>
      <dgm:t>
        <a:bodyPr/>
        <a:lstStyle/>
        <a:p>
          <a:r>
            <a:rPr lang="en-GB" sz="1400" b="1"/>
            <a:t>F_nutrients</a:t>
          </a:r>
          <a:endParaRPr lang="en-US" sz="1400" b="1"/>
        </a:p>
      </dgm:t>
    </dgm:pt>
    <dgm:pt modelId="{7F84E4D6-AAD9-480C-B27A-C5564672D899}" type="parTrans" cxnId="{6DB6980E-C3D4-48AD-B9C1-4877B2A0D23D}">
      <dgm:prSet/>
      <dgm:spPr/>
      <dgm:t>
        <a:bodyPr/>
        <a:lstStyle/>
        <a:p>
          <a:endParaRPr lang="en-US" sz="3200"/>
        </a:p>
      </dgm:t>
    </dgm:pt>
    <dgm:pt modelId="{1E64B412-9CF0-4EFE-9D6E-5A793E3E6C05}" type="sibTrans" cxnId="{6DB6980E-C3D4-48AD-B9C1-4877B2A0D23D}">
      <dgm:prSet/>
      <dgm:spPr/>
      <dgm:t>
        <a:bodyPr/>
        <a:lstStyle/>
        <a:p>
          <a:endParaRPr lang="en-US" sz="3200"/>
        </a:p>
      </dgm:t>
    </dgm:pt>
    <dgm:pt modelId="{0603B425-7FA3-4432-A3EB-44BDCC04E3B3}">
      <dgm:prSet custT="1"/>
      <dgm:spPr/>
      <dgm:t>
        <a:bodyPr/>
        <a:lstStyle/>
        <a:p>
          <a:r>
            <a:rPr lang="en-GB" sz="1400"/>
            <a:t>Probability distributions</a:t>
          </a:r>
          <a:endParaRPr lang="en-US" sz="1400"/>
        </a:p>
      </dgm:t>
    </dgm:pt>
    <dgm:pt modelId="{64F63553-D88A-47A5-B70A-3DC0E2E92E36}" type="parTrans" cxnId="{774FB998-9484-46CF-B0B0-E8ACC77C82D1}">
      <dgm:prSet/>
      <dgm:spPr/>
      <dgm:t>
        <a:bodyPr/>
        <a:lstStyle/>
        <a:p>
          <a:endParaRPr lang="en-US" sz="3200"/>
        </a:p>
      </dgm:t>
    </dgm:pt>
    <dgm:pt modelId="{32738644-4164-4F7A-AD29-D622E6B65D24}" type="sibTrans" cxnId="{774FB998-9484-46CF-B0B0-E8ACC77C82D1}">
      <dgm:prSet/>
      <dgm:spPr/>
      <dgm:t>
        <a:bodyPr/>
        <a:lstStyle/>
        <a:p>
          <a:endParaRPr lang="en-US" sz="3200"/>
        </a:p>
      </dgm:t>
    </dgm:pt>
    <dgm:pt modelId="{BABE8E38-5054-437F-9046-BC97A68F8919}">
      <dgm:prSet custT="1"/>
      <dgm:spPr/>
      <dgm:t>
        <a:bodyPr/>
        <a:lstStyle/>
        <a:p>
          <a:r>
            <a:rPr lang="en-GB" sz="1400" b="1"/>
            <a:t>H_nutrients</a:t>
          </a:r>
          <a:endParaRPr lang="en-US" sz="1400" b="1"/>
        </a:p>
      </dgm:t>
    </dgm:pt>
    <dgm:pt modelId="{432FD1A7-0CAC-4E62-9C81-8E93382C3EB4}" type="parTrans" cxnId="{A09F64B7-F3F0-4F89-8DD0-79866E0B9134}">
      <dgm:prSet/>
      <dgm:spPr/>
      <dgm:t>
        <a:bodyPr/>
        <a:lstStyle/>
        <a:p>
          <a:endParaRPr lang="en-US" sz="3200"/>
        </a:p>
      </dgm:t>
    </dgm:pt>
    <dgm:pt modelId="{B01F7252-56F3-4A49-BBEA-D60A08AF75C8}" type="sibTrans" cxnId="{A09F64B7-F3F0-4F89-8DD0-79866E0B9134}">
      <dgm:prSet/>
      <dgm:spPr/>
      <dgm:t>
        <a:bodyPr/>
        <a:lstStyle/>
        <a:p>
          <a:endParaRPr lang="en-US" sz="3200"/>
        </a:p>
      </dgm:t>
    </dgm:pt>
    <dgm:pt modelId="{FE524169-8D66-4402-8913-3747D097685F}">
      <dgm:prSet custT="1"/>
      <dgm:spPr/>
      <dgm:t>
        <a:bodyPr/>
        <a:lstStyle/>
        <a:p>
          <a:r>
            <a:rPr lang="en-GB" sz="1400"/>
            <a:t>Shannon Entropy</a:t>
          </a:r>
          <a:endParaRPr lang="en-US" sz="1400"/>
        </a:p>
      </dgm:t>
    </dgm:pt>
    <dgm:pt modelId="{FA2D9449-A0E9-423B-AA38-FF7A3519B2FF}" type="parTrans" cxnId="{A7ED2A75-A9E4-42AD-B320-56EDC847EC44}">
      <dgm:prSet/>
      <dgm:spPr/>
      <dgm:t>
        <a:bodyPr/>
        <a:lstStyle/>
        <a:p>
          <a:endParaRPr lang="en-US" sz="3200"/>
        </a:p>
      </dgm:t>
    </dgm:pt>
    <dgm:pt modelId="{F08E1879-9D79-4BCC-9CD9-1DD55183534D}" type="sibTrans" cxnId="{A7ED2A75-A9E4-42AD-B320-56EDC847EC44}">
      <dgm:prSet/>
      <dgm:spPr/>
      <dgm:t>
        <a:bodyPr/>
        <a:lstStyle/>
        <a:p>
          <a:endParaRPr lang="en-US" sz="3200"/>
        </a:p>
      </dgm:t>
    </dgm:pt>
    <dgm:pt modelId="{14CBEBFC-DF34-486A-A3A5-C98C5B6EB808}">
      <dgm:prSet custT="1"/>
      <dgm:spPr/>
      <dgm:t>
        <a:bodyPr/>
        <a:lstStyle/>
        <a:p>
          <a:r>
            <a:rPr lang="en-GB" sz="1400"/>
            <a:t>Diversity of nutrients</a:t>
          </a:r>
          <a:endParaRPr lang="en-US" sz="1400"/>
        </a:p>
      </dgm:t>
    </dgm:pt>
    <dgm:pt modelId="{346F839A-EE86-4CF6-9B6F-E2383FA1AB3D}" type="parTrans" cxnId="{AA8ED262-BE63-4E7C-9F6C-EBA98231E200}">
      <dgm:prSet/>
      <dgm:spPr/>
      <dgm:t>
        <a:bodyPr/>
        <a:lstStyle/>
        <a:p>
          <a:endParaRPr lang="en-US" sz="3200"/>
        </a:p>
      </dgm:t>
    </dgm:pt>
    <dgm:pt modelId="{928FE3C2-21F1-4B97-B8D0-865CD3C49DD5}" type="sibTrans" cxnId="{AA8ED262-BE63-4E7C-9F6C-EBA98231E200}">
      <dgm:prSet/>
      <dgm:spPr/>
      <dgm:t>
        <a:bodyPr/>
        <a:lstStyle/>
        <a:p>
          <a:endParaRPr lang="en-US" sz="3200"/>
        </a:p>
      </dgm:t>
    </dgm:pt>
    <dgm:pt modelId="{F35DADD7-A223-41FB-A51A-86574C6B0ED3}" type="pres">
      <dgm:prSet presAssocID="{5D848AFA-1648-42C1-B85D-F2B7E079B3DC}" presName="linear" presStyleCnt="0">
        <dgm:presLayoutVars>
          <dgm:dir/>
          <dgm:animLvl val="lvl"/>
          <dgm:resizeHandles val="exact"/>
        </dgm:presLayoutVars>
      </dgm:prSet>
      <dgm:spPr/>
    </dgm:pt>
    <dgm:pt modelId="{E09E1F42-E3A4-481A-858F-6CD529E0FC00}" type="pres">
      <dgm:prSet presAssocID="{8206B7D4-F3CA-45EE-AD90-175656B42AAC}" presName="parentLin" presStyleCnt="0"/>
      <dgm:spPr/>
    </dgm:pt>
    <dgm:pt modelId="{1C904F8E-07EE-421D-BE2A-64A30A659958}" type="pres">
      <dgm:prSet presAssocID="{8206B7D4-F3CA-45EE-AD90-175656B42AAC}" presName="parentLeftMargin" presStyleLbl="node1" presStyleIdx="0" presStyleCnt="4"/>
      <dgm:spPr/>
    </dgm:pt>
    <dgm:pt modelId="{DEDE5F0F-E123-4A4D-8426-C6B3AA18A242}" type="pres">
      <dgm:prSet presAssocID="{8206B7D4-F3CA-45EE-AD90-175656B42AAC}" presName="parentText" presStyleLbl="node1" presStyleIdx="0" presStyleCnt="4" custScaleY="203275">
        <dgm:presLayoutVars>
          <dgm:chMax val="0"/>
          <dgm:bulletEnabled val="1"/>
        </dgm:presLayoutVars>
      </dgm:prSet>
      <dgm:spPr/>
    </dgm:pt>
    <dgm:pt modelId="{CFC15AEA-29E1-4C9D-98D0-458F68A30799}" type="pres">
      <dgm:prSet presAssocID="{8206B7D4-F3CA-45EE-AD90-175656B42AAC}" presName="negativeSpace" presStyleCnt="0"/>
      <dgm:spPr/>
    </dgm:pt>
    <dgm:pt modelId="{652CB00C-1851-4AC9-91E2-875BAC92A3C2}" type="pres">
      <dgm:prSet presAssocID="{8206B7D4-F3CA-45EE-AD90-175656B42AAC}" presName="childText" presStyleLbl="conFgAcc1" presStyleIdx="0" presStyleCnt="4">
        <dgm:presLayoutVars>
          <dgm:bulletEnabled val="1"/>
        </dgm:presLayoutVars>
      </dgm:prSet>
      <dgm:spPr/>
    </dgm:pt>
    <dgm:pt modelId="{E18C88F8-E016-4312-839D-898C3F8EFFF6}" type="pres">
      <dgm:prSet presAssocID="{3614A041-8868-4D36-8F45-EDC1EFCE2D6A}" presName="spaceBetweenRectangles" presStyleCnt="0"/>
      <dgm:spPr/>
    </dgm:pt>
    <dgm:pt modelId="{52454F68-B4F9-4A32-86EA-F19AA6B56425}" type="pres">
      <dgm:prSet presAssocID="{5E7572C5-D283-4B02-9A03-4ED82347E497}" presName="parentLin" presStyleCnt="0"/>
      <dgm:spPr/>
    </dgm:pt>
    <dgm:pt modelId="{07C23280-9A11-4A43-89A0-FDED8773EF7F}" type="pres">
      <dgm:prSet presAssocID="{5E7572C5-D283-4B02-9A03-4ED82347E497}" presName="parentLeftMargin" presStyleLbl="node1" presStyleIdx="0" presStyleCnt="4"/>
      <dgm:spPr/>
    </dgm:pt>
    <dgm:pt modelId="{D4CFB6DC-B1AF-4BAF-8A7D-8F3D275D4A4F}" type="pres">
      <dgm:prSet presAssocID="{5E7572C5-D283-4B02-9A03-4ED82347E497}" presName="parentText" presStyleLbl="node1" presStyleIdx="1" presStyleCnt="4">
        <dgm:presLayoutVars>
          <dgm:chMax val="0"/>
          <dgm:bulletEnabled val="1"/>
        </dgm:presLayoutVars>
      </dgm:prSet>
      <dgm:spPr/>
    </dgm:pt>
    <dgm:pt modelId="{3ECF13FE-3AD8-4E65-890D-E610E7AEB45B}" type="pres">
      <dgm:prSet presAssocID="{5E7572C5-D283-4B02-9A03-4ED82347E497}" presName="negativeSpace" presStyleCnt="0"/>
      <dgm:spPr/>
    </dgm:pt>
    <dgm:pt modelId="{F493AAF0-951F-4044-B0F4-940F399E4098}" type="pres">
      <dgm:prSet presAssocID="{5E7572C5-D283-4B02-9A03-4ED82347E497}" presName="childText" presStyleLbl="conFgAcc1" presStyleIdx="1" presStyleCnt="4">
        <dgm:presLayoutVars>
          <dgm:bulletEnabled val="1"/>
        </dgm:presLayoutVars>
      </dgm:prSet>
      <dgm:spPr/>
    </dgm:pt>
    <dgm:pt modelId="{15504165-D816-460D-AE70-16087A67B649}" type="pres">
      <dgm:prSet presAssocID="{0F11ABFE-42CC-4D9F-A693-992BD2D22BC1}" presName="spaceBetweenRectangles" presStyleCnt="0"/>
      <dgm:spPr/>
    </dgm:pt>
    <dgm:pt modelId="{1A86AE9A-8BEF-4123-A507-122096275C3C}" type="pres">
      <dgm:prSet presAssocID="{2F368921-A9B1-4393-BFC9-AF8BDFF264B0}" presName="parentLin" presStyleCnt="0"/>
      <dgm:spPr/>
    </dgm:pt>
    <dgm:pt modelId="{6C0257B8-36DF-4C05-8991-CF550C6E17A4}" type="pres">
      <dgm:prSet presAssocID="{2F368921-A9B1-4393-BFC9-AF8BDFF264B0}" presName="parentLeftMargin" presStyleLbl="node1" presStyleIdx="1" presStyleCnt="4"/>
      <dgm:spPr/>
    </dgm:pt>
    <dgm:pt modelId="{E197B4D2-FA98-4CC4-978C-0E5D1766076A}" type="pres">
      <dgm:prSet presAssocID="{2F368921-A9B1-4393-BFC9-AF8BDFF264B0}" presName="parentText" presStyleLbl="node1" presStyleIdx="2" presStyleCnt="4">
        <dgm:presLayoutVars>
          <dgm:chMax val="0"/>
          <dgm:bulletEnabled val="1"/>
        </dgm:presLayoutVars>
      </dgm:prSet>
      <dgm:spPr/>
    </dgm:pt>
    <dgm:pt modelId="{0F33D856-AD5D-4479-A788-CE329E8836C1}" type="pres">
      <dgm:prSet presAssocID="{2F368921-A9B1-4393-BFC9-AF8BDFF264B0}" presName="negativeSpace" presStyleCnt="0"/>
      <dgm:spPr/>
    </dgm:pt>
    <dgm:pt modelId="{3C04B1F0-15A7-4329-AF22-8EE5001B40A1}" type="pres">
      <dgm:prSet presAssocID="{2F368921-A9B1-4393-BFC9-AF8BDFF264B0}" presName="childText" presStyleLbl="conFgAcc1" presStyleIdx="2" presStyleCnt="4">
        <dgm:presLayoutVars>
          <dgm:bulletEnabled val="1"/>
        </dgm:presLayoutVars>
      </dgm:prSet>
      <dgm:spPr/>
    </dgm:pt>
    <dgm:pt modelId="{D9AF685E-ABFD-4F6D-BCB6-65CCD015CE0F}" type="pres">
      <dgm:prSet presAssocID="{1E64B412-9CF0-4EFE-9D6E-5A793E3E6C05}" presName="spaceBetweenRectangles" presStyleCnt="0"/>
      <dgm:spPr/>
    </dgm:pt>
    <dgm:pt modelId="{DB4BCDFE-CDEA-4666-88F3-D1AFA68046FE}" type="pres">
      <dgm:prSet presAssocID="{BABE8E38-5054-437F-9046-BC97A68F8919}" presName="parentLin" presStyleCnt="0"/>
      <dgm:spPr/>
    </dgm:pt>
    <dgm:pt modelId="{F81D554E-5FD1-459B-9BA2-EBFD760649CE}" type="pres">
      <dgm:prSet presAssocID="{BABE8E38-5054-437F-9046-BC97A68F8919}" presName="parentLeftMargin" presStyleLbl="node1" presStyleIdx="2" presStyleCnt="4"/>
      <dgm:spPr/>
    </dgm:pt>
    <dgm:pt modelId="{37B874D0-CAF0-44E3-A9B8-CBD5B01F2038}" type="pres">
      <dgm:prSet presAssocID="{BABE8E38-5054-437F-9046-BC97A68F8919}" presName="parentText" presStyleLbl="node1" presStyleIdx="3" presStyleCnt="4">
        <dgm:presLayoutVars>
          <dgm:chMax val="0"/>
          <dgm:bulletEnabled val="1"/>
        </dgm:presLayoutVars>
      </dgm:prSet>
      <dgm:spPr/>
    </dgm:pt>
    <dgm:pt modelId="{56680F05-DBAF-47F8-8389-C80D824D00A4}" type="pres">
      <dgm:prSet presAssocID="{BABE8E38-5054-437F-9046-BC97A68F8919}" presName="negativeSpace" presStyleCnt="0"/>
      <dgm:spPr/>
    </dgm:pt>
    <dgm:pt modelId="{28819556-4599-4F70-9F67-1FF894EBFAE5}" type="pres">
      <dgm:prSet presAssocID="{BABE8E38-5054-437F-9046-BC97A68F8919}" presName="childText" presStyleLbl="conFgAcc1" presStyleIdx="3" presStyleCnt="4">
        <dgm:presLayoutVars>
          <dgm:bulletEnabled val="1"/>
        </dgm:presLayoutVars>
      </dgm:prSet>
      <dgm:spPr/>
    </dgm:pt>
  </dgm:ptLst>
  <dgm:cxnLst>
    <dgm:cxn modelId="{6DB6980E-C3D4-48AD-B9C1-4877B2A0D23D}" srcId="{5D848AFA-1648-42C1-B85D-F2B7E079B3DC}" destId="{2F368921-A9B1-4393-BFC9-AF8BDFF264B0}" srcOrd="2" destOrd="0" parTransId="{7F84E4D6-AAD9-480C-B27A-C5564672D899}" sibTransId="{1E64B412-9CF0-4EFE-9D6E-5A793E3E6C05}"/>
    <dgm:cxn modelId="{148C7419-8720-4001-B85B-9619FDA85611}" type="presOf" srcId="{BABE8E38-5054-437F-9046-BC97A68F8919}" destId="{F81D554E-5FD1-459B-9BA2-EBFD760649CE}" srcOrd="0" destOrd="0" presId="urn:microsoft.com/office/officeart/2005/8/layout/list1"/>
    <dgm:cxn modelId="{6AF34820-5E00-4D47-8A37-809B6093DB8E}" srcId="{5E7572C5-D283-4B02-9A03-4ED82347E497}" destId="{566B7B05-AC49-4A5B-9856-8B51188F50AC}" srcOrd="4" destOrd="0" parTransId="{447A4A3A-4879-44D7-938F-DB7525E7B230}" sibTransId="{3753AF6B-82CE-4CAD-80D2-D571A7C97325}"/>
    <dgm:cxn modelId="{96295329-A386-4FB5-8062-08F95982904F}" type="presOf" srcId="{14CBEBFC-DF34-486A-A3A5-C98C5B6EB808}" destId="{28819556-4599-4F70-9F67-1FF894EBFAE5}" srcOrd="0" destOrd="1" presId="urn:microsoft.com/office/officeart/2005/8/layout/list1"/>
    <dgm:cxn modelId="{AB0F7F31-E0F5-4251-B3DA-1C8BBB659805}" type="presOf" srcId="{F96A1896-5852-4ACE-8833-B8EDF78E41BA}" destId="{F493AAF0-951F-4044-B0F4-940F399E4098}" srcOrd="0" destOrd="2" presId="urn:microsoft.com/office/officeart/2005/8/layout/list1"/>
    <dgm:cxn modelId="{5212C837-8C09-42C9-9F85-43259AE7A701}" type="presOf" srcId="{5E7572C5-D283-4B02-9A03-4ED82347E497}" destId="{D4CFB6DC-B1AF-4BAF-8A7D-8F3D275D4A4F}" srcOrd="1" destOrd="0" presId="urn:microsoft.com/office/officeart/2005/8/layout/list1"/>
    <dgm:cxn modelId="{8E4DC341-6B54-419B-A92F-9BAF42C99A6D}" type="presOf" srcId="{5D848AFA-1648-42C1-B85D-F2B7E079B3DC}" destId="{F35DADD7-A223-41FB-A51A-86574C6B0ED3}" srcOrd="0" destOrd="0" presId="urn:microsoft.com/office/officeart/2005/8/layout/list1"/>
    <dgm:cxn modelId="{AA8ED262-BE63-4E7C-9F6C-EBA98231E200}" srcId="{BABE8E38-5054-437F-9046-BC97A68F8919}" destId="{14CBEBFC-DF34-486A-A3A5-C98C5B6EB808}" srcOrd="1" destOrd="0" parTransId="{346F839A-EE86-4CF6-9B6F-E2383FA1AB3D}" sibTransId="{928FE3C2-21F1-4B97-B8D0-865CD3C49DD5}"/>
    <dgm:cxn modelId="{056C4145-7578-4653-9A90-075B17885EE8}" srcId="{8206B7D4-F3CA-45EE-AD90-175656B42AAC}" destId="{6D3EB8AE-6395-4895-99F1-123983CFC448}" srcOrd="0" destOrd="0" parTransId="{72576820-AB40-4113-B236-ACF8E2A72148}" sibTransId="{03ADF10B-5805-4F72-AA50-94EFE134D6FF}"/>
    <dgm:cxn modelId="{ADF2BF46-E1E1-4204-B983-9205A9A0B3C4}" srcId="{5D848AFA-1648-42C1-B85D-F2B7E079B3DC}" destId="{5E7572C5-D283-4B02-9A03-4ED82347E497}" srcOrd="1" destOrd="0" parTransId="{0670A5F4-2238-4B15-BDF3-2F30DB4C0DC5}" sibTransId="{0F11ABFE-42CC-4D9F-A693-992BD2D22BC1}"/>
    <dgm:cxn modelId="{C9BB5E69-1235-4BB5-930E-5E748E5C184E}" type="presOf" srcId="{2F368921-A9B1-4393-BFC9-AF8BDFF264B0}" destId="{6C0257B8-36DF-4C05-8991-CF550C6E17A4}" srcOrd="0" destOrd="0" presId="urn:microsoft.com/office/officeart/2005/8/layout/list1"/>
    <dgm:cxn modelId="{A7ED2A75-A9E4-42AD-B320-56EDC847EC44}" srcId="{BABE8E38-5054-437F-9046-BC97A68F8919}" destId="{FE524169-8D66-4402-8913-3747D097685F}" srcOrd="0" destOrd="0" parTransId="{FA2D9449-A0E9-423B-AA38-FF7A3519B2FF}" sibTransId="{F08E1879-9D79-4BCC-9CD9-1DD55183534D}"/>
    <dgm:cxn modelId="{0AFBF675-3562-4999-9CBF-1698461B10F7}" srcId="{5D848AFA-1648-42C1-B85D-F2B7E079B3DC}" destId="{8206B7D4-F3CA-45EE-AD90-175656B42AAC}" srcOrd="0" destOrd="0" parTransId="{82C4D2E0-4975-4761-BFED-EE4B26DE778D}" sibTransId="{3614A041-8868-4D36-8F45-EDC1EFCE2D6A}"/>
    <dgm:cxn modelId="{5E367C58-A080-46C0-8AD4-C8B33759535C}" srcId="{5E7572C5-D283-4B02-9A03-4ED82347E497}" destId="{F96A1896-5852-4ACE-8833-B8EDF78E41BA}" srcOrd="2" destOrd="0" parTransId="{D2B9DA81-C03F-42F9-A071-F878730B45EB}" sibTransId="{3805F053-F17E-4D8C-ACB4-5CC6E1A0224C}"/>
    <dgm:cxn modelId="{D9428459-1826-42CE-84DA-F12EF89809C3}" srcId="{5E7572C5-D283-4B02-9A03-4ED82347E497}" destId="{BC0FCDDF-1786-467E-8F1A-05E3EC83ACFA}" srcOrd="0" destOrd="0" parTransId="{223A4796-8EFA-4904-B97B-83E605F02832}" sibTransId="{24907250-CFD6-4717-BDD1-0AF1B0F30BD9}"/>
    <dgm:cxn modelId="{65D52381-910A-4E9E-8D4B-CA43CD141430}" srcId="{5E7572C5-D283-4B02-9A03-4ED82347E497}" destId="{CDE10026-41C6-495E-996E-EC187BCBC61A}" srcOrd="1" destOrd="0" parTransId="{2B324080-6F9E-4AB6-A8A5-A844E3421846}" sibTransId="{59FBA734-CBD7-4281-913F-7A5FC32E0708}"/>
    <dgm:cxn modelId="{1CDABF8C-7B2D-40C5-9354-B035E8C936B3}" type="presOf" srcId="{CDE10026-41C6-495E-996E-EC187BCBC61A}" destId="{F493AAF0-951F-4044-B0F4-940F399E4098}" srcOrd="0" destOrd="1" presId="urn:microsoft.com/office/officeart/2005/8/layout/list1"/>
    <dgm:cxn modelId="{B3017090-4F59-4E34-B46B-B38A0A4FBEEB}" type="presOf" srcId="{FE524169-8D66-4402-8913-3747D097685F}" destId="{28819556-4599-4F70-9F67-1FF894EBFAE5}" srcOrd="0" destOrd="0" presId="urn:microsoft.com/office/officeart/2005/8/layout/list1"/>
    <dgm:cxn modelId="{A9294397-22C8-4361-9D52-CE8025A039ED}" type="presOf" srcId="{6D3EB8AE-6395-4895-99F1-123983CFC448}" destId="{652CB00C-1851-4AC9-91E2-875BAC92A3C2}" srcOrd="0" destOrd="0" presId="urn:microsoft.com/office/officeart/2005/8/layout/list1"/>
    <dgm:cxn modelId="{774FB998-9484-46CF-B0B0-E8ACC77C82D1}" srcId="{2F368921-A9B1-4393-BFC9-AF8BDFF264B0}" destId="{0603B425-7FA3-4432-A3EB-44BDCC04E3B3}" srcOrd="0" destOrd="0" parTransId="{64F63553-D88A-47A5-B70A-3DC0E2E92E36}" sibTransId="{32738644-4164-4F7A-AD29-D622E6B65D24}"/>
    <dgm:cxn modelId="{A726D19A-2A88-4ECB-A727-448C75B446F9}" type="presOf" srcId="{BABE8E38-5054-437F-9046-BC97A68F8919}" destId="{37B874D0-CAF0-44E3-A9B8-CBD5B01F2038}" srcOrd="1" destOrd="0" presId="urn:microsoft.com/office/officeart/2005/8/layout/list1"/>
    <dgm:cxn modelId="{BF0DC2A4-FCB8-4E6A-8E2D-D017377D2C76}" type="presOf" srcId="{2F368921-A9B1-4393-BFC9-AF8BDFF264B0}" destId="{E197B4D2-FA98-4CC4-978C-0E5D1766076A}" srcOrd="1" destOrd="0" presId="urn:microsoft.com/office/officeart/2005/8/layout/list1"/>
    <dgm:cxn modelId="{22A087A5-3BD1-42E0-9058-4B2BA1AA2FBD}" type="presOf" srcId="{065E4A60-F643-41F0-B33E-33B24BF6C537}" destId="{F493AAF0-951F-4044-B0F4-940F399E4098}" srcOrd="0" destOrd="3" presId="urn:microsoft.com/office/officeart/2005/8/layout/list1"/>
    <dgm:cxn modelId="{06123AAC-6582-4E28-8D79-9F0F4F1E0D73}" type="presOf" srcId="{8206B7D4-F3CA-45EE-AD90-175656B42AAC}" destId="{DEDE5F0F-E123-4A4D-8426-C6B3AA18A242}" srcOrd="1" destOrd="0" presId="urn:microsoft.com/office/officeart/2005/8/layout/list1"/>
    <dgm:cxn modelId="{4A3AD7B6-AF26-4435-807F-2095F33D9CE8}" srcId="{5E7572C5-D283-4B02-9A03-4ED82347E497}" destId="{065E4A60-F643-41F0-B33E-33B24BF6C537}" srcOrd="3" destOrd="0" parTransId="{AD968335-7F25-496A-BA7A-0270799E4AB6}" sibTransId="{0A0D160B-33BA-4E3F-87C8-3AD1E84B31CD}"/>
    <dgm:cxn modelId="{A09F64B7-F3F0-4F89-8DD0-79866E0B9134}" srcId="{5D848AFA-1648-42C1-B85D-F2B7E079B3DC}" destId="{BABE8E38-5054-437F-9046-BC97A68F8919}" srcOrd="3" destOrd="0" parTransId="{432FD1A7-0CAC-4E62-9C81-8E93382C3EB4}" sibTransId="{B01F7252-56F3-4A49-BBEA-D60A08AF75C8}"/>
    <dgm:cxn modelId="{DAFF2CC1-6F69-440F-84F2-BC4267FFD1FE}" type="presOf" srcId="{0603B425-7FA3-4432-A3EB-44BDCC04E3B3}" destId="{3C04B1F0-15A7-4329-AF22-8EE5001B40A1}" srcOrd="0" destOrd="0" presId="urn:microsoft.com/office/officeart/2005/8/layout/list1"/>
    <dgm:cxn modelId="{42812EC5-8C93-4C71-BBD8-8A3926B377B2}" type="presOf" srcId="{BC0FCDDF-1786-467E-8F1A-05E3EC83ACFA}" destId="{F493AAF0-951F-4044-B0F4-940F399E4098}" srcOrd="0" destOrd="0" presId="urn:microsoft.com/office/officeart/2005/8/layout/list1"/>
    <dgm:cxn modelId="{782FF9D6-19BC-48F5-A011-350642FCD401}" type="presOf" srcId="{566B7B05-AC49-4A5B-9856-8B51188F50AC}" destId="{F493AAF0-951F-4044-B0F4-940F399E4098}" srcOrd="0" destOrd="4" presId="urn:microsoft.com/office/officeart/2005/8/layout/list1"/>
    <dgm:cxn modelId="{053EE8F3-095B-46A9-A343-731B7050B1F6}" type="presOf" srcId="{8206B7D4-F3CA-45EE-AD90-175656B42AAC}" destId="{1C904F8E-07EE-421D-BE2A-64A30A659958}" srcOrd="0" destOrd="0" presId="urn:microsoft.com/office/officeart/2005/8/layout/list1"/>
    <dgm:cxn modelId="{AF0675FB-3F7A-4355-84C9-FDD3706A4BF1}" type="presOf" srcId="{5E7572C5-D283-4B02-9A03-4ED82347E497}" destId="{07C23280-9A11-4A43-89A0-FDED8773EF7F}" srcOrd="0" destOrd="0" presId="urn:microsoft.com/office/officeart/2005/8/layout/list1"/>
    <dgm:cxn modelId="{F9F892F6-61B6-4A72-A235-40B44923CEAF}" type="presParOf" srcId="{F35DADD7-A223-41FB-A51A-86574C6B0ED3}" destId="{E09E1F42-E3A4-481A-858F-6CD529E0FC00}" srcOrd="0" destOrd="0" presId="urn:microsoft.com/office/officeart/2005/8/layout/list1"/>
    <dgm:cxn modelId="{E2AAB80D-90DC-4186-B11A-FA5691AAFC58}" type="presParOf" srcId="{E09E1F42-E3A4-481A-858F-6CD529E0FC00}" destId="{1C904F8E-07EE-421D-BE2A-64A30A659958}" srcOrd="0" destOrd="0" presId="urn:microsoft.com/office/officeart/2005/8/layout/list1"/>
    <dgm:cxn modelId="{76A1E40B-0D27-4523-8A5D-F3567187D328}" type="presParOf" srcId="{E09E1F42-E3A4-481A-858F-6CD529E0FC00}" destId="{DEDE5F0F-E123-4A4D-8426-C6B3AA18A242}" srcOrd="1" destOrd="0" presId="urn:microsoft.com/office/officeart/2005/8/layout/list1"/>
    <dgm:cxn modelId="{AD13C7C4-6517-4D4B-8E54-4D93A294316D}" type="presParOf" srcId="{F35DADD7-A223-41FB-A51A-86574C6B0ED3}" destId="{CFC15AEA-29E1-4C9D-98D0-458F68A30799}" srcOrd="1" destOrd="0" presId="urn:microsoft.com/office/officeart/2005/8/layout/list1"/>
    <dgm:cxn modelId="{FE185037-59F7-4C21-96C4-5FF5DE3BAC14}" type="presParOf" srcId="{F35DADD7-A223-41FB-A51A-86574C6B0ED3}" destId="{652CB00C-1851-4AC9-91E2-875BAC92A3C2}" srcOrd="2" destOrd="0" presId="urn:microsoft.com/office/officeart/2005/8/layout/list1"/>
    <dgm:cxn modelId="{924EDAD9-0551-4DB9-A376-4115E5630AAD}" type="presParOf" srcId="{F35DADD7-A223-41FB-A51A-86574C6B0ED3}" destId="{E18C88F8-E016-4312-839D-898C3F8EFFF6}" srcOrd="3" destOrd="0" presId="urn:microsoft.com/office/officeart/2005/8/layout/list1"/>
    <dgm:cxn modelId="{0AB6057C-E415-4914-ADF5-73746036A7D9}" type="presParOf" srcId="{F35DADD7-A223-41FB-A51A-86574C6B0ED3}" destId="{52454F68-B4F9-4A32-86EA-F19AA6B56425}" srcOrd="4" destOrd="0" presId="urn:microsoft.com/office/officeart/2005/8/layout/list1"/>
    <dgm:cxn modelId="{D2A4C25D-931C-454D-AD3A-0C0E5357443E}" type="presParOf" srcId="{52454F68-B4F9-4A32-86EA-F19AA6B56425}" destId="{07C23280-9A11-4A43-89A0-FDED8773EF7F}" srcOrd="0" destOrd="0" presId="urn:microsoft.com/office/officeart/2005/8/layout/list1"/>
    <dgm:cxn modelId="{10BFD4B0-4688-45A1-97E9-1D9BCEF96CB2}" type="presParOf" srcId="{52454F68-B4F9-4A32-86EA-F19AA6B56425}" destId="{D4CFB6DC-B1AF-4BAF-8A7D-8F3D275D4A4F}" srcOrd="1" destOrd="0" presId="urn:microsoft.com/office/officeart/2005/8/layout/list1"/>
    <dgm:cxn modelId="{3764B285-6F5A-4512-9165-1C7CF31DAFB0}" type="presParOf" srcId="{F35DADD7-A223-41FB-A51A-86574C6B0ED3}" destId="{3ECF13FE-3AD8-4E65-890D-E610E7AEB45B}" srcOrd="5" destOrd="0" presId="urn:microsoft.com/office/officeart/2005/8/layout/list1"/>
    <dgm:cxn modelId="{621DB4F7-F654-4CA9-83FB-4B0BDD67FC3B}" type="presParOf" srcId="{F35DADD7-A223-41FB-A51A-86574C6B0ED3}" destId="{F493AAF0-951F-4044-B0F4-940F399E4098}" srcOrd="6" destOrd="0" presId="urn:microsoft.com/office/officeart/2005/8/layout/list1"/>
    <dgm:cxn modelId="{C55FE2DD-6326-40A1-B4E8-E301C4ACA913}" type="presParOf" srcId="{F35DADD7-A223-41FB-A51A-86574C6B0ED3}" destId="{15504165-D816-460D-AE70-16087A67B649}" srcOrd="7" destOrd="0" presId="urn:microsoft.com/office/officeart/2005/8/layout/list1"/>
    <dgm:cxn modelId="{089D1703-8248-4BBD-961A-B5E3BDD1CB2A}" type="presParOf" srcId="{F35DADD7-A223-41FB-A51A-86574C6B0ED3}" destId="{1A86AE9A-8BEF-4123-A507-122096275C3C}" srcOrd="8" destOrd="0" presId="urn:microsoft.com/office/officeart/2005/8/layout/list1"/>
    <dgm:cxn modelId="{FAC5D11B-9567-4633-8E6D-79E04A1CC9C4}" type="presParOf" srcId="{1A86AE9A-8BEF-4123-A507-122096275C3C}" destId="{6C0257B8-36DF-4C05-8991-CF550C6E17A4}" srcOrd="0" destOrd="0" presId="urn:microsoft.com/office/officeart/2005/8/layout/list1"/>
    <dgm:cxn modelId="{BA1EA9E5-A0A4-405B-8B35-C5BF0D085E2B}" type="presParOf" srcId="{1A86AE9A-8BEF-4123-A507-122096275C3C}" destId="{E197B4D2-FA98-4CC4-978C-0E5D1766076A}" srcOrd="1" destOrd="0" presId="urn:microsoft.com/office/officeart/2005/8/layout/list1"/>
    <dgm:cxn modelId="{10594A6C-6891-4260-91F0-E5B927349A53}" type="presParOf" srcId="{F35DADD7-A223-41FB-A51A-86574C6B0ED3}" destId="{0F33D856-AD5D-4479-A788-CE329E8836C1}" srcOrd="9" destOrd="0" presId="urn:microsoft.com/office/officeart/2005/8/layout/list1"/>
    <dgm:cxn modelId="{CE93F261-CCB1-4B08-A7D4-EE66DC28C119}" type="presParOf" srcId="{F35DADD7-A223-41FB-A51A-86574C6B0ED3}" destId="{3C04B1F0-15A7-4329-AF22-8EE5001B40A1}" srcOrd="10" destOrd="0" presId="urn:microsoft.com/office/officeart/2005/8/layout/list1"/>
    <dgm:cxn modelId="{0C0992AA-5862-4B1E-AE2D-F82BE396F81E}" type="presParOf" srcId="{F35DADD7-A223-41FB-A51A-86574C6B0ED3}" destId="{D9AF685E-ABFD-4F6D-BCB6-65CCD015CE0F}" srcOrd="11" destOrd="0" presId="urn:microsoft.com/office/officeart/2005/8/layout/list1"/>
    <dgm:cxn modelId="{6EA77B02-8E29-4E59-9840-659152B0ABB1}" type="presParOf" srcId="{F35DADD7-A223-41FB-A51A-86574C6B0ED3}" destId="{DB4BCDFE-CDEA-4666-88F3-D1AFA68046FE}" srcOrd="12" destOrd="0" presId="urn:microsoft.com/office/officeart/2005/8/layout/list1"/>
    <dgm:cxn modelId="{2C247596-7C97-47C4-8574-17973AB2A0EF}" type="presParOf" srcId="{DB4BCDFE-CDEA-4666-88F3-D1AFA68046FE}" destId="{F81D554E-5FD1-459B-9BA2-EBFD760649CE}" srcOrd="0" destOrd="0" presId="urn:microsoft.com/office/officeart/2005/8/layout/list1"/>
    <dgm:cxn modelId="{27817D72-234A-401A-975B-467712812F0A}" type="presParOf" srcId="{DB4BCDFE-CDEA-4666-88F3-D1AFA68046FE}" destId="{37B874D0-CAF0-44E3-A9B8-CBD5B01F2038}" srcOrd="1" destOrd="0" presId="urn:microsoft.com/office/officeart/2005/8/layout/list1"/>
    <dgm:cxn modelId="{BA649B93-64E3-42B9-A8E0-3FF4D7266AC3}" type="presParOf" srcId="{F35DADD7-A223-41FB-A51A-86574C6B0ED3}" destId="{56680F05-DBAF-47F8-8389-C80D824D00A4}" srcOrd="13" destOrd="0" presId="urn:microsoft.com/office/officeart/2005/8/layout/list1"/>
    <dgm:cxn modelId="{C9F3DC0C-791F-4E60-A7D8-C53495B1F264}" type="presParOf" srcId="{F35DADD7-A223-41FB-A51A-86574C6B0ED3}" destId="{28819556-4599-4F70-9F67-1FF894EBFAE5}"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848AFA-1648-42C1-B85D-F2B7E079B3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206B7D4-F3CA-45EE-AD90-175656B42AAC}">
      <dgm:prSet custT="1"/>
      <dgm:spPr/>
      <dgm:t>
        <a:bodyPr/>
        <a:lstStyle/>
        <a:p>
          <a:r>
            <a:rPr lang="en-GB" sz="1500" b="1" dirty="0"/>
            <a:t>Typical product’s energy content</a:t>
          </a:r>
          <a:endParaRPr lang="en-US" sz="1500" b="1" dirty="0"/>
        </a:p>
      </dgm:t>
    </dgm:pt>
    <dgm:pt modelId="{82C4D2E0-4975-4761-BFED-EE4B26DE778D}" type="parTrans" cxnId="{0AFBF675-3562-4999-9CBF-1698461B10F7}">
      <dgm:prSet/>
      <dgm:spPr/>
      <dgm:t>
        <a:bodyPr/>
        <a:lstStyle/>
        <a:p>
          <a:endParaRPr lang="en-US" sz="1500"/>
        </a:p>
      </dgm:t>
    </dgm:pt>
    <dgm:pt modelId="{3614A041-8868-4D36-8F45-EDC1EFCE2D6A}" type="sibTrans" cxnId="{0AFBF675-3562-4999-9CBF-1698461B10F7}">
      <dgm:prSet/>
      <dgm:spPr/>
      <dgm:t>
        <a:bodyPr/>
        <a:lstStyle/>
        <a:p>
          <a:endParaRPr lang="en-US" sz="1500"/>
        </a:p>
      </dgm:t>
    </dgm:pt>
    <dgm:pt modelId="{6D3EB8AE-6395-4895-99F1-123983CFC448}">
      <dgm:prSet custT="1"/>
      <dgm:spPr/>
      <dgm:t>
        <a:bodyPr/>
        <a:lstStyle/>
        <a:p>
          <a:r>
            <a:rPr lang="en-GB" sz="1500" dirty="0"/>
            <a:t>Based on the focused </a:t>
          </a:r>
          <a:r>
            <a:rPr lang="en-GB" sz="1500" b="1" dirty="0"/>
            <a:t>nutrients groups</a:t>
          </a:r>
          <a:endParaRPr lang="en-US" sz="1500" b="1" dirty="0"/>
        </a:p>
      </dgm:t>
    </dgm:pt>
    <dgm:pt modelId="{72576820-AB40-4113-B236-ACF8E2A72148}" type="parTrans" cxnId="{056C4145-7578-4653-9A90-075B17885EE8}">
      <dgm:prSet/>
      <dgm:spPr/>
      <dgm:t>
        <a:bodyPr/>
        <a:lstStyle/>
        <a:p>
          <a:endParaRPr lang="en-US" sz="1500"/>
        </a:p>
      </dgm:t>
    </dgm:pt>
    <dgm:pt modelId="{03ADF10B-5805-4F72-AA50-94EFE134D6FF}" type="sibTrans" cxnId="{056C4145-7578-4653-9A90-075B17885EE8}">
      <dgm:prSet/>
      <dgm:spPr/>
      <dgm:t>
        <a:bodyPr/>
        <a:lstStyle/>
        <a:p>
          <a:endParaRPr lang="en-US" sz="1500"/>
        </a:p>
      </dgm:t>
    </dgm:pt>
    <dgm:pt modelId="{5E7572C5-D283-4B02-9A03-4ED82347E497}">
      <dgm:prSet custT="1"/>
      <dgm:spPr/>
      <dgm:t>
        <a:bodyPr/>
        <a:lstStyle/>
        <a:p>
          <a:r>
            <a:rPr lang="en-GB" sz="1500" b="1" dirty="0"/>
            <a:t>Distribution of the energy given by all the nutrients</a:t>
          </a:r>
          <a:endParaRPr lang="en-US" sz="1500" b="1" dirty="0"/>
        </a:p>
      </dgm:t>
    </dgm:pt>
    <dgm:pt modelId="{0670A5F4-2238-4B15-BDF3-2F30DB4C0DC5}" type="parTrans" cxnId="{ADF2BF46-E1E1-4204-B983-9205A9A0B3C4}">
      <dgm:prSet/>
      <dgm:spPr/>
      <dgm:t>
        <a:bodyPr/>
        <a:lstStyle/>
        <a:p>
          <a:endParaRPr lang="en-US" sz="1500"/>
        </a:p>
      </dgm:t>
    </dgm:pt>
    <dgm:pt modelId="{0F11ABFE-42CC-4D9F-A693-992BD2D22BC1}" type="sibTrans" cxnId="{ADF2BF46-E1E1-4204-B983-9205A9A0B3C4}">
      <dgm:prSet/>
      <dgm:spPr/>
      <dgm:t>
        <a:bodyPr/>
        <a:lstStyle/>
        <a:p>
          <a:endParaRPr lang="en-US" sz="1500"/>
        </a:p>
      </dgm:t>
    </dgm:pt>
    <dgm:pt modelId="{2F368921-A9B1-4393-BFC9-AF8BDFF264B0}">
      <dgm:prSet custT="1"/>
      <dgm:spPr/>
      <dgm:t>
        <a:bodyPr/>
        <a:lstStyle/>
        <a:p>
          <a:r>
            <a:rPr lang="en-GB" sz="1500" b="1" dirty="0"/>
            <a:t>Entropy of the distribution of the calories</a:t>
          </a:r>
          <a:endParaRPr lang="en-US" sz="1500" b="1" dirty="0"/>
        </a:p>
      </dgm:t>
    </dgm:pt>
    <dgm:pt modelId="{7F84E4D6-AAD9-480C-B27A-C5564672D899}" type="parTrans" cxnId="{6DB6980E-C3D4-48AD-B9C1-4877B2A0D23D}">
      <dgm:prSet/>
      <dgm:spPr/>
      <dgm:t>
        <a:bodyPr/>
        <a:lstStyle/>
        <a:p>
          <a:endParaRPr lang="en-US" sz="1500"/>
        </a:p>
      </dgm:t>
    </dgm:pt>
    <dgm:pt modelId="{1E64B412-9CF0-4EFE-9D6E-5A793E3E6C05}" type="sibTrans" cxnId="{6DB6980E-C3D4-48AD-B9C1-4877B2A0D23D}">
      <dgm:prSet/>
      <dgm:spPr/>
      <dgm:t>
        <a:bodyPr/>
        <a:lstStyle/>
        <a:p>
          <a:endParaRPr lang="en-US" sz="1500"/>
        </a:p>
      </dgm:t>
    </dgm:pt>
    <dgm:pt modelId="{6208BCA0-DC07-48E9-857D-65D3C1EC440A}">
      <dgm:prSet custT="1"/>
      <dgm:spPr/>
      <dgm:t>
        <a:bodyPr/>
        <a:lstStyle/>
        <a:p>
          <a:r>
            <a:rPr lang="en-GB" sz="1500" b="1" dirty="0"/>
            <a:t>Fats</a:t>
          </a:r>
          <a:r>
            <a:rPr lang="en-GB" sz="1500" dirty="0"/>
            <a:t>, </a:t>
          </a:r>
          <a:r>
            <a:rPr lang="en-GB" sz="1500" b="1" dirty="0"/>
            <a:t>Carbs</a:t>
          </a:r>
          <a:r>
            <a:rPr lang="en-GB" sz="1500" dirty="0"/>
            <a:t>, </a:t>
          </a:r>
          <a:r>
            <a:rPr lang="en-GB" sz="1500" b="1" dirty="0"/>
            <a:t>Proteins</a:t>
          </a:r>
          <a:r>
            <a:rPr lang="en-GB" sz="1500" dirty="0"/>
            <a:t>, </a:t>
          </a:r>
          <a:r>
            <a:rPr lang="en-GB" sz="1500" b="1" dirty="0"/>
            <a:t>Fibres</a:t>
          </a:r>
          <a:r>
            <a:rPr lang="en-GB" sz="1500" dirty="0"/>
            <a:t> and </a:t>
          </a:r>
          <a:r>
            <a:rPr lang="en-GB" sz="1500" b="1" dirty="0"/>
            <a:t>Alcohols</a:t>
          </a:r>
        </a:p>
      </dgm:t>
    </dgm:pt>
    <dgm:pt modelId="{ED3C51F4-E178-4CB8-AC4D-AAE395826AC3}" type="parTrans" cxnId="{819E49AD-C985-446C-8F2B-6E173C6A0D45}">
      <dgm:prSet/>
      <dgm:spPr/>
      <dgm:t>
        <a:bodyPr/>
        <a:lstStyle/>
        <a:p>
          <a:endParaRPr lang="en-GB" sz="1500"/>
        </a:p>
      </dgm:t>
    </dgm:pt>
    <dgm:pt modelId="{89D6F89D-C452-42E9-9018-543246BA5447}" type="sibTrans" cxnId="{819E49AD-C985-446C-8F2B-6E173C6A0D45}">
      <dgm:prSet/>
      <dgm:spPr/>
      <dgm:t>
        <a:bodyPr/>
        <a:lstStyle/>
        <a:p>
          <a:endParaRPr lang="en-GB" sz="1500"/>
        </a:p>
      </dgm:t>
    </dgm:pt>
    <dgm:pt modelId="{0CFE37CB-BCA2-4700-894B-D2943ABA51A7}">
      <dgm:prSet custT="1"/>
      <dgm:spPr/>
      <dgm:t>
        <a:bodyPr/>
        <a:lstStyle/>
        <a:p>
          <a:r>
            <a:rPr lang="en-GB" sz="1500" b="1" dirty="0"/>
            <a:t>Sum of energy</a:t>
          </a:r>
        </a:p>
      </dgm:t>
    </dgm:pt>
    <dgm:pt modelId="{867BD217-8232-4F97-A115-5624908282B7}" type="parTrans" cxnId="{6502A4E1-77F7-4B65-91D7-AB9539A1DAE7}">
      <dgm:prSet/>
      <dgm:spPr/>
      <dgm:t>
        <a:bodyPr/>
        <a:lstStyle/>
        <a:p>
          <a:endParaRPr lang="en-GB" sz="1500"/>
        </a:p>
      </dgm:t>
    </dgm:pt>
    <dgm:pt modelId="{C13156BF-21C6-4B35-A610-A159F68EE451}" type="sibTrans" cxnId="{6502A4E1-77F7-4B65-91D7-AB9539A1DAE7}">
      <dgm:prSet/>
      <dgm:spPr/>
      <dgm:t>
        <a:bodyPr/>
        <a:lstStyle/>
        <a:p>
          <a:endParaRPr lang="en-GB" sz="1500"/>
        </a:p>
      </dgm:t>
    </dgm:pt>
    <dgm:pt modelId="{75906E6F-FE8D-4856-8316-BF79BA0C66F1}">
      <dgm:prSet/>
      <dgm:spPr/>
      <dgm:t>
        <a:bodyPr/>
        <a:lstStyle/>
        <a:p>
          <a:r>
            <a:rPr lang="en-GB" dirty="0" err="1"/>
            <a:t>h_nutrients_calories</a:t>
          </a:r>
          <a:endParaRPr lang="en-GB" dirty="0"/>
        </a:p>
      </dgm:t>
    </dgm:pt>
    <dgm:pt modelId="{07A04F13-4867-4FFA-8098-AD47B8553810}" type="parTrans" cxnId="{A2D012C5-3FFF-40EE-A3D1-10CAAE1D35AE}">
      <dgm:prSet/>
      <dgm:spPr/>
      <dgm:t>
        <a:bodyPr/>
        <a:lstStyle/>
        <a:p>
          <a:endParaRPr lang="en-GB"/>
        </a:p>
      </dgm:t>
    </dgm:pt>
    <dgm:pt modelId="{1036893E-04C5-4180-92CF-8790E0B27AF0}" type="sibTrans" cxnId="{A2D012C5-3FFF-40EE-A3D1-10CAAE1D35AE}">
      <dgm:prSet/>
      <dgm:spPr/>
      <dgm:t>
        <a:bodyPr/>
        <a:lstStyle/>
        <a:p>
          <a:endParaRPr lang="en-GB"/>
        </a:p>
      </dgm:t>
    </dgm:pt>
    <dgm:pt modelId="{1FF98706-BE1C-458F-928B-47A58A397DA6}">
      <dgm:prSet/>
      <dgm:spPr/>
      <dgm:t>
        <a:bodyPr/>
        <a:lstStyle/>
        <a:p>
          <a:r>
            <a:rPr lang="en-GB" dirty="0" err="1"/>
            <a:t>F_energy</a:t>
          </a:r>
          <a:r>
            <a:rPr lang="en-GB" dirty="0"/>
            <a:t>_(category)</a:t>
          </a:r>
        </a:p>
      </dgm:t>
    </dgm:pt>
    <dgm:pt modelId="{8E62AB06-291D-4CE0-98D4-BA07EFBF8EB8}" type="parTrans" cxnId="{C4769391-BC92-41CE-9EDD-7811FB66330A}">
      <dgm:prSet/>
      <dgm:spPr/>
      <dgm:t>
        <a:bodyPr/>
        <a:lstStyle/>
        <a:p>
          <a:endParaRPr lang="en-GB"/>
        </a:p>
      </dgm:t>
    </dgm:pt>
    <dgm:pt modelId="{2072CA91-83BA-4157-8DC7-FF93B5FD7842}" type="sibTrans" cxnId="{C4769391-BC92-41CE-9EDD-7811FB66330A}">
      <dgm:prSet/>
      <dgm:spPr/>
      <dgm:t>
        <a:bodyPr/>
        <a:lstStyle/>
        <a:p>
          <a:endParaRPr lang="en-GB"/>
        </a:p>
      </dgm:t>
    </dgm:pt>
    <dgm:pt modelId="{09E4B4D5-059B-470E-93FC-7D3B4D0C0660}">
      <dgm:prSet/>
      <dgm:spPr/>
      <dgm:t>
        <a:bodyPr/>
        <a:lstStyle/>
        <a:p>
          <a:r>
            <a:rPr lang="en-GB" dirty="0" err="1"/>
            <a:t>H_nutrients_calories_norm</a:t>
          </a:r>
          <a:endParaRPr lang="en-GB" dirty="0"/>
        </a:p>
      </dgm:t>
    </dgm:pt>
    <dgm:pt modelId="{88831E74-043A-459A-BEED-53F679EF16EB}" type="parTrans" cxnId="{FD1F1D0E-62E1-48D8-9A31-E22F68343CC1}">
      <dgm:prSet/>
      <dgm:spPr/>
      <dgm:t>
        <a:bodyPr/>
        <a:lstStyle/>
        <a:p>
          <a:endParaRPr lang="en-GB"/>
        </a:p>
      </dgm:t>
    </dgm:pt>
    <dgm:pt modelId="{42E7FDE0-B54D-4C75-A0C1-3BD4FD89213E}" type="sibTrans" cxnId="{FD1F1D0E-62E1-48D8-9A31-E22F68343CC1}">
      <dgm:prSet/>
      <dgm:spPr/>
      <dgm:t>
        <a:bodyPr/>
        <a:lstStyle/>
        <a:p>
          <a:endParaRPr lang="en-GB"/>
        </a:p>
      </dgm:t>
    </dgm:pt>
    <dgm:pt modelId="{F35DADD7-A223-41FB-A51A-86574C6B0ED3}" type="pres">
      <dgm:prSet presAssocID="{5D848AFA-1648-42C1-B85D-F2B7E079B3DC}" presName="linear" presStyleCnt="0">
        <dgm:presLayoutVars>
          <dgm:dir/>
          <dgm:animLvl val="lvl"/>
          <dgm:resizeHandles val="exact"/>
        </dgm:presLayoutVars>
      </dgm:prSet>
      <dgm:spPr/>
    </dgm:pt>
    <dgm:pt modelId="{E09E1F42-E3A4-481A-858F-6CD529E0FC00}" type="pres">
      <dgm:prSet presAssocID="{8206B7D4-F3CA-45EE-AD90-175656B42AAC}" presName="parentLin" presStyleCnt="0"/>
      <dgm:spPr/>
    </dgm:pt>
    <dgm:pt modelId="{1C904F8E-07EE-421D-BE2A-64A30A659958}" type="pres">
      <dgm:prSet presAssocID="{8206B7D4-F3CA-45EE-AD90-175656B42AAC}" presName="parentLeftMargin" presStyleLbl="node1" presStyleIdx="0" presStyleCnt="3"/>
      <dgm:spPr/>
    </dgm:pt>
    <dgm:pt modelId="{DEDE5F0F-E123-4A4D-8426-C6B3AA18A242}" type="pres">
      <dgm:prSet presAssocID="{8206B7D4-F3CA-45EE-AD90-175656B42AAC}" presName="parentText" presStyleLbl="node1" presStyleIdx="0" presStyleCnt="3" custScaleX="117355" custLinFactNeighborY="-12387">
        <dgm:presLayoutVars>
          <dgm:chMax val="0"/>
          <dgm:bulletEnabled val="1"/>
        </dgm:presLayoutVars>
      </dgm:prSet>
      <dgm:spPr/>
    </dgm:pt>
    <dgm:pt modelId="{CFC15AEA-29E1-4C9D-98D0-458F68A30799}" type="pres">
      <dgm:prSet presAssocID="{8206B7D4-F3CA-45EE-AD90-175656B42AAC}" presName="negativeSpace" presStyleCnt="0"/>
      <dgm:spPr/>
    </dgm:pt>
    <dgm:pt modelId="{652CB00C-1851-4AC9-91E2-875BAC92A3C2}" type="pres">
      <dgm:prSet presAssocID="{8206B7D4-F3CA-45EE-AD90-175656B42AAC}" presName="childText" presStyleLbl="conFgAcc1" presStyleIdx="0" presStyleCnt="3" custScaleY="91300">
        <dgm:presLayoutVars>
          <dgm:bulletEnabled val="1"/>
        </dgm:presLayoutVars>
      </dgm:prSet>
      <dgm:spPr/>
    </dgm:pt>
    <dgm:pt modelId="{E18C88F8-E016-4312-839D-898C3F8EFFF6}" type="pres">
      <dgm:prSet presAssocID="{3614A041-8868-4D36-8F45-EDC1EFCE2D6A}" presName="spaceBetweenRectangles" presStyleCnt="0"/>
      <dgm:spPr/>
    </dgm:pt>
    <dgm:pt modelId="{52454F68-B4F9-4A32-86EA-F19AA6B56425}" type="pres">
      <dgm:prSet presAssocID="{5E7572C5-D283-4B02-9A03-4ED82347E497}" presName="parentLin" presStyleCnt="0"/>
      <dgm:spPr/>
    </dgm:pt>
    <dgm:pt modelId="{07C23280-9A11-4A43-89A0-FDED8773EF7F}" type="pres">
      <dgm:prSet presAssocID="{5E7572C5-D283-4B02-9A03-4ED82347E497}" presName="parentLeftMargin" presStyleLbl="node1" presStyleIdx="0" presStyleCnt="3"/>
      <dgm:spPr/>
    </dgm:pt>
    <dgm:pt modelId="{D4CFB6DC-B1AF-4BAF-8A7D-8F3D275D4A4F}" type="pres">
      <dgm:prSet presAssocID="{5E7572C5-D283-4B02-9A03-4ED82347E497}" presName="parentText" presStyleLbl="node1" presStyleIdx="1" presStyleCnt="3" custScaleX="121139" custLinFactNeighborX="-37292" custLinFactNeighborY="-9021">
        <dgm:presLayoutVars>
          <dgm:chMax val="0"/>
          <dgm:bulletEnabled val="1"/>
        </dgm:presLayoutVars>
      </dgm:prSet>
      <dgm:spPr/>
    </dgm:pt>
    <dgm:pt modelId="{3ECF13FE-3AD8-4E65-890D-E610E7AEB45B}" type="pres">
      <dgm:prSet presAssocID="{5E7572C5-D283-4B02-9A03-4ED82347E497}" presName="negativeSpace" presStyleCnt="0"/>
      <dgm:spPr/>
    </dgm:pt>
    <dgm:pt modelId="{F493AAF0-951F-4044-B0F4-940F399E4098}" type="pres">
      <dgm:prSet presAssocID="{5E7572C5-D283-4B02-9A03-4ED82347E497}" presName="childText" presStyleLbl="conFgAcc1" presStyleIdx="1" presStyleCnt="3" custScaleY="76838">
        <dgm:presLayoutVars>
          <dgm:bulletEnabled val="1"/>
        </dgm:presLayoutVars>
      </dgm:prSet>
      <dgm:spPr/>
    </dgm:pt>
    <dgm:pt modelId="{15504165-D816-460D-AE70-16087A67B649}" type="pres">
      <dgm:prSet presAssocID="{0F11ABFE-42CC-4D9F-A693-992BD2D22BC1}" presName="spaceBetweenRectangles" presStyleCnt="0"/>
      <dgm:spPr/>
    </dgm:pt>
    <dgm:pt modelId="{1A86AE9A-8BEF-4123-A507-122096275C3C}" type="pres">
      <dgm:prSet presAssocID="{2F368921-A9B1-4393-BFC9-AF8BDFF264B0}" presName="parentLin" presStyleCnt="0"/>
      <dgm:spPr/>
    </dgm:pt>
    <dgm:pt modelId="{6C0257B8-36DF-4C05-8991-CF550C6E17A4}" type="pres">
      <dgm:prSet presAssocID="{2F368921-A9B1-4393-BFC9-AF8BDFF264B0}" presName="parentLeftMargin" presStyleLbl="node1" presStyleIdx="1" presStyleCnt="3"/>
      <dgm:spPr/>
    </dgm:pt>
    <dgm:pt modelId="{E197B4D2-FA98-4CC4-978C-0E5D1766076A}" type="pres">
      <dgm:prSet presAssocID="{2F368921-A9B1-4393-BFC9-AF8BDFF264B0}" presName="parentText" presStyleLbl="node1" presStyleIdx="2" presStyleCnt="3" custScaleX="121103" custLinFactNeighborX="3555" custLinFactNeighborY="-16632">
        <dgm:presLayoutVars>
          <dgm:chMax val="0"/>
          <dgm:bulletEnabled val="1"/>
        </dgm:presLayoutVars>
      </dgm:prSet>
      <dgm:spPr/>
    </dgm:pt>
    <dgm:pt modelId="{0F33D856-AD5D-4479-A788-CE329E8836C1}" type="pres">
      <dgm:prSet presAssocID="{2F368921-A9B1-4393-BFC9-AF8BDFF264B0}" presName="negativeSpace" presStyleCnt="0"/>
      <dgm:spPr/>
    </dgm:pt>
    <dgm:pt modelId="{3C04B1F0-15A7-4329-AF22-8EE5001B40A1}" type="pres">
      <dgm:prSet presAssocID="{2F368921-A9B1-4393-BFC9-AF8BDFF264B0}" presName="childText" presStyleLbl="conFgAcc1" presStyleIdx="2" presStyleCnt="3" custScaleY="75504" custLinFactNeighborX="-69099" custLinFactNeighborY="4665">
        <dgm:presLayoutVars>
          <dgm:bulletEnabled val="1"/>
        </dgm:presLayoutVars>
      </dgm:prSet>
      <dgm:spPr/>
    </dgm:pt>
  </dgm:ptLst>
  <dgm:cxnLst>
    <dgm:cxn modelId="{FD1F1D0E-62E1-48D8-9A31-E22F68343CC1}" srcId="{2F368921-A9B1-4393-BFC9-AF8BDFF264B0}" destId="{09E4B4D5-059B-470E-93FC-7D3B4D0C0660}" srcOrd="1" destOrd="0" parTransId="{88831E74-043A-459A-BEED-53F679EF16EB}" sibTransId="{42E7FDE0-B54D-4C75-A0C1-3BD4FD89213E}"/>
    <dgm:cxn modelId="{6DB6980E-C3D4-48AD-B9C1-4877B2A0D23D}" srcId="{5D848AFA-1648-42C1-B85D-F2B7E079B3DC}" destId="{2F368921-A9B1-4393-BFC9-AF8BDFF264B0}" srcOrd="2" destOrd="0" parTransId="{7F84E4D6-AAD9-480C-B27A-C5564672D899}" sibTransId="{1E64B412-9CF0-4EFE-9D6E-5A793E3E6C05}"/>
    <dgm:cxn modelId="{5212C837-8C09-42C9-9F85-43259AE7A701}" type="presOf" srcId="{5E7572C5-D283-4B02-9A03-4ED82347E497}" destId="{D4CFB6DC-B1AF-4BAF-8A7D-8F3D275D4A4F}" srcOrd="1" destOrd="0" presId="urn:microsoft.com/office/officeart/2005/8/layout/list1"/>
    <dgm:cxn modelId="{8E4DC341-6B54-419B-A92F-9BAF42C99A6D}" type="presOf" srcId="{5D848AFA-1648-42C1-B85D-F2B7E079B3DC}" destId="{F35DADD7-A223-41FB-A51A-86574C6B0ED3}" srcOrd="0" destOrd="0" presId="urn:microsoft.com/office/officeart/2005/8/layout/list1"/>
    <dgm:cxn modelId="{0DAFCB62-4365-410F-9048-6E4CE77F1FC8}" type="presOf" srcId="{75906E6F-FE8D-4856-8316-BF79BA0C66F1}" destId="{3C04B1F0-15A7-4329-AF22-8EE5001B40A1}" srcOrd="0" destOrd="0" presId="urn:microsoft.com/office/officeart/2005/8/layout/list1"/>
    <dgm:cxn modelId="{056C4145-7578-4653-9A90-075B17885EE8}" srcId="{8206B7D4-F3CA-45EE-AD90-175656B42AAC}" destId="{6D3EB8AE-6395-4895-99F1-123983CFC448}" srcOrd="0" destOrd="0" parTransId="{72576820-AB40-4113-B236-ACF8E2A72148}" sibTransId="{03ADF10B-5805-4F72-AA50-94EFE134D6FF}"/>
    <dgm:cxn modelId="{ADF2BF46-E1E1-4204-B983-9205A9A0B3C4}" srcId="{5D848AFA-1648-42C1-B85D-F2B7E079B3DC}" destId="{5E7572C5-D283-4B02-9A03-4ED82347E497}" srcOrd="1" destOrd="0" parTransId="{0670A5F4-2238-4B15-BDF3-2F30DB4C0DC5}" sibTransId="{0F11ABFE-42CC-4D9F-A693-992BD2D22BC1}"/>
    <dgm:cxn modelId="{C9BB5E69-1235-4BB5-930E-5E748E5C184E}" type="presOf" srcId="{2F368921-A9B1-4393-BFC9-AF8BDFF264B0}" destId="{6C0257B8-36DF-4C05-8991-CF550C6E17A4}" srcOrd="0" destOrd="0" presId="urn:microsoft.com/office/officeart/2005/8/layout/list1"/>
    <dgm:cxn modelId="{0AFBF675-3562-4999-9CBF-1698461B10F7}" srcId="{5D848AFA-1648-42C1-B85D-F2B7E079B3DC}" destId="{8206B7D4-F3CA-45EE-AD90-175656B42AAC}" srcOrd="0" destOrd="0" parTransId="{82C4D2E0-4975-4761-BFED-EE4B26DE778D}" sibTransId="{3614A041-8868-4D36-8F45-EDC1EFCE2D6A}"/>
    <dgm:cxn modelId="{87B55B7C-8D32-45FC-9E40-FA7D5C8174AC}" type="presOf" srcId="{0CFE37CB-BCA2-4700-894B-D2943ABA51A7}" destId="{652CB00C-1851-4AC9-91E2-875BAC92A3C2}" srcOrd="0" destOrd="2" presId="urn:microsoft.com/office/officeart/2005/8/layout/list1"/>
    <dgm:cxn modelId="{E28D178F-7D8E-4F45-89C6-8EB4720734F0}" type="presOf" srcId="{09E4B4D5-059B-470E-93FC-7D3B4D0C0660}" destId="{3C04B1F0-15A7-4329-AF22-8EE5001B40A1}" srcOrd="0" destOrd="1" presId="urn:microsoft.com/office/officeart/2005/8/layout/list1"/>
    <dgm:cxn modelId="{C4769391-BC92-41CE-9EDD-7811FB66330A}" srcId="{5E7572C5-D283-4B02-9A03-4ED82347E497}" destId="{1FF98706-BE1C-458F-928B-47A58A397DA6}" srcOrd="0" destOrd="0" parTransId="{8E62AB06-291D-4CE0-98D4-BA07EFBF8EB8}" sibTransId="{2072CA91-83BA-4157-8DC7-FF93B5FD7842}"/>
    <dgm:cxn modelId="{A9294397-22C8-4361-9D52-CE8025A039ED}" type="presOf" srcId="{6D3EB8AE-6395-4895-99F1-123983CFC448}" destId="{652CB00C-1851-4AC9-91E2-875BAC92A3C2}" srcOrd="0" destOrd="0" presId="urn:microsoft.com/office/officeart/2005/8/layout/list1"/>
    <dgm:cxn modelId="{C02C069C-1837-454D-8E26-2D9235D9CE2E}" type="presOf" srcId="{6208BCA0-DC07-48E9-857D-65D3C1EC440A}" destId="{652CB00C-1851-4AC9-91E2-875BAC92A3C2}" srcOrd="0" destOrd="1" presId="urn:microsoft.com/office/officeart/2005/8/layout/list1"/>
    <dgm:cxn modelId="{BF0DC2A4-FCB8-4E6A-8E2D-D017377D2C76}" type="presOf" srcId="{2F368921-A9B1-4393-BFC9-AF8BDFF264B0}" destId="{E197B4D2-FA98-4CC4-978C-0E5D1766076A}" srcOrd="1" destOrd="0" presId="urn:microsoft.com/office/officeart/2005/8/layout/list1"/>
    <dgm:cxn modelId="{06123AAC-6582-4E28-8D79-9F0F4F1E0D73}" type="presOf" srcId="{8206B7D4-F3CA-45EE-AD90-175656B42AAC}" destId="{DEDE5F0F-E123-4A4D-8426-C6B3AA18A242}" srcOrd="1" destOrd="0" presId="urn:microsoft.com/office/officeart/2005/8/layout/list1"/>
    <dgm:cxn modelId="{819E49AD-C985-446C-8F2B-6E173C6A0D45}" srcId="{8206B7D4-F3CA-45EE-AD90-175656B42AAC}" destId="{6208BCA0-DC07-48E9-857D-65D3C1EC440A}" srcOrd="1" destOrd="0" parTransId="{ED3C51F4-E178-4CB8-AC4D-AAE395826AC3}" sibTransId="{89D6F89D-C452-42E9-9018-543246BA5447}"/>
    <dgm:cxn modelId="{A2D012C5-3FFF-40EE-A3D1-10CAAE1D35AE}" srcId="{2F368921-A9B1-4393-BFC9-AF8BDFF264B0}" destId="{75906E6F-FE8D-4856-8316-BF79BA0C66F1}" srcOrd="0" destOrd="0" parTransId="{07A04F13-4867-4FFA-8098-AD47B8553810}" sibTransId="{1036893E-04C5-4180-92CF-8790E0B27AF0}"/>
    <dgm:cxn modelId="{6502A4E1-77F7-4B65-91D7-AB9539A1DAE7}" srcId="{8206B7D4-F3CA-45EE-AD90-175656B42AAC}" destId="{0CFE37CB-BCA2-4700-894B-D2943ABA51A7}" srcOrd="2" destOrd="0" parTransId="{867BD217-8232-4F97-A115-5624908282B7}" sibTransId="{C13156BF-21C6-4B35-A610-A159F68EE451}"/>
    <dgm:cxn modelId="{98E52AE3-FFA6-476A-AD5E-03F1525E3FB1}" type="presOf" srcId="{1FF98706-BE1C-458F-928B-47A58A397DA6}" destId="{F493AAF0-951F-4044-B0F4-940F399E4098}" srcOrd="0" destOrd="0" presId="urn:microsoft.com/office/officeart/2005/8/layout/list1"/>
    <dgm:cxn modelId="{053EE8F3-095B-46A9-A343-731B7050B1F6}" type="presOf" srcId="{8206B7D4-F3CA-45EE-AD90-175656B42AAC}" destId="{1C904F8E-07EE-421D-BE2A-64A30A659958}" srcOrd="0" destOrd="0" presId="urn:microsoft.com/office/officeart/2005/8/layout/list1"/>
    <dgm:cxn modelId="{AF0675FB-3F7A-4355-84C9-FDD3706A4BF1}" type="presOf" srcId="{5E7572C5-D283-4B02-9A03-4ED82347E497}" destId="{07C23280-9A11-4A43-89A0-FDED8773EF7F}" srcOrd="0" destOrd="0" presId="urn:microsoft.com/office/officeart/2005/8/layout/list1"/>
    <dgm:cxn modelId="{F9F892F6-61B6-4A72-A235-40B44923CEAF}" type="presParOf" srcId="{F35DADD7-A223-41FB-A51A-86574C6B0ED3}" destId="{E09E1F42-E3A4-481A-858F-6CD529E0FC00}" srcOrd="0" destOrd="0" presId="urn:microsoft.com/office/officeart/2005/8/layout/list1"/>
    <dgm:cxn modelId="{E2AAB80D-90DC-4186-B11A-FA5691AAFC58}" type="presParOf" srcId="{E09E1F42-E3A4-481A-858F-6CD529E0FC00}" destId="{1C904F8E-07EE-421D-BE2A-64A30A659958}" srcOrd="0" destOrd="0" presId="urn:microsoft.com/office/officeart/2005/8/layout/list1"/>
    <dgm:cxn modelId="{76A1E40B-0D27-4523-8A5D-F3567187D328}" type="presParOf" srcId="{E09E1F42-E3A4-481A-858F-6CD529E0FC00}" destId="{DEDE5F0F-E123-4A4D-8426-C6B3AA18A242}" srcOrd="1" destOrd="0" presId="urn:microsoft.com/office/officeart/2005/8/layout/list1"/>
    <dgm:cxn modelId="{AD13C7C4-6517-4D4B-8E54-4D93A294316D}" type="presParOf" srcId="{F35DADD7-A223-41FB-A51A-86574C6B0ED3}" destId="{CFC15AEA-29E1-4C9D-98D0-458F68A30799}" srcOrd="1" destOrd="0" presId="urn:microsoft.com/office/officeart/2005/8/layout/list1"/>
    <dgm:cxn modelId="{FE185037-59F7-4C21-96C4-5FF5DE3BAC14}" type="presParOf" srcId="{F35DADD7-A223-41FB-A51A-86574C6B0ED3}" destId="{652CB00C-1851-4AC9-91E2-875BAC92A3C2}" srcOrd="2" destOrd="0" presId="urn:microsoft.com/office/officeart/2005/8/layout/list1"/>
    <dgm:cxn modelId="{924EDAD9-0551-4DB9-A376-4115E5630AAD}" type="presParOf" srcId="{F35DADD7-A223-41FB-A51A-86574C6B0ED3}" destId="{E18C88F8-E016-4312-839D-898C3F8EFFF6}" srcOrd="3" destOrd="0" presId="urn:microsoft.com/office/officeart/2005/8/layout/list1"/>
    <dgm:cxn modelId="{0AB6057C-E415-4914-ADF5-73746036A7D9}" type="presParOf" srcId="{F35DADD7-A223-41FB-A51A-86574C6B0ED3}" destId="{52454F68-B4F9-4A32-86EA-F19AA6B56425}" srcOrd="4" destOrd="0" presId="urn:microsoft.com/office/officeart/2005/8/layout/list1"/>
    <dgm:cxn modelId="{D2A4C25D-931C-454D-AD3A-0C0E5357443E}" type="presParOf" srcId="{52454F68-B4F9-4A32-86EA-F19AA6B56425}" destId="{07C23280-9A11-4A43-89A0-FDED8773EF7F}" srcOrd="0" destOrd="0" presId="urn:microsoft.com/office/officeart/2005/8/layout/list1"/>
    <dgm:cxn modelId="{10BFD4B0-4688-45A1-97E9-1D9BCEF96CB2}" type="presParOf" srcId="{52454F68-B4F9-4A32-86EA-F19AA6B56425}" destId="{D4CFB6DC-B1AF-4BAF-8A7D-8F3D275D4A4F}" srcOrd="1" destOrd="0" presId="urn:microsoft.com/office/officeart/2005/8/layout/list1"/>
    <dgm:cxn modelId="{3764B285-6F5A-4512-9165-1C7CF31DAFB0}" type="presParOf" srcId="{F35DADD7-A223-41FB-A51A-86574C6B0ED3}" destId="{3ECF13FE-3AD8-4E65-890D-E610E7AEB45B}" srcOrd="5" destOrd="0" presId="urn:microsoft.com/office/officeart/2005/8/layout/list1"/>
    <dgm:cxn modelId="{621DB4F7-F654-4CA9-83FB-4B0BDD67FC3B}" type="presParOf" srcId="{F35DADD7-A223-41FB-A51A-86574C6B0ED3}" destId="{F493AAF0-951F-4044-B0F4-940F399E4098}" srcOrd="6" destOrd="0" presId="urn:microsoft.com/office/officeart/2005/8/layout/list1"/>
    <dgm:cxn modelId="{C55FE2DD-6326-40A1-B4E8-E301C4ACA913}" type="presParOf" srcId="{F35DADD7-A223-41FB-A51A-86574C6B0ED3}" destId="{15504165-D816-460D-AE70-16087A67B649}" srcOrd="7" destOrd="0" presId="urn:microsoft.com/office/officeart/2005/8/layout/list1"/>
    <dgm:cxn modelId="{089D1703-8248-4BBD-961A-B5E3BDD1CB2A}" type="presParOf" srcId="{F35DADD7-A223-41FB-A51A-86574C6B0ED3}" destId="{1A86AE9A-8BEF-4123-A507-122096275C3C}" srcOrd="8" destOrd="0" presId="urn:microsoft.com/office/officeart/2005/8/layout/list1"/>
    <dgm:cxn modelId="{FAC5D11B-9567-4633-8E6D-79E04A1CC9C4}" type="presParOf" srcId="{1A86AE9A-8BEF-4123-A507-122096275C3C}" destId="{6C0257B8-36DF-4C05-8991-CF550C6E17A4}" srcOrd="0" destOrd="0" presId="urn:microsoft.com/office/officeart/2005/8/layout/list1"/>
    <dgm:cxn modelId="{BA1EA9E5-A0A4-405B-8B35-C5BF0D085E2B}" type="presParOf" srcId="{1A86AE9A-8BEF-4123-A507-122096275C3C}" destId="{E197B4D2-FA98-4CC4-978C-0E5D1766076A}" srcOrd="1" destOrd="0" presId="urn:microsoft.com/office/officeart/2005/8/layout/list1"/>
    <dgm:cxn modelId="{10594A6C-6891-4260-91F0-E5B927349A53}" type="presParOf" srcId="{F35DADD7-A223-41FB-A51A-86574C6B0ED3}" destId="{0F33D856-AD5D-4479-A788-CE329E8836C1}" srcOrd="9" destOrd="0" presId="urn:microsoft.com/office/officeart/2005/8/layout/list1"/>
    <dgm:cxn modelId="{CE93F261-CCB1-4B08-A7D4-EE66DC28C119}" type="presParOf" srcId="{F35DADD7-A223-41FB-A51A-86574C6B0ED3}" destId="{3C04B1F0-15A7-4329-AF22-8EE5001B40A1}"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DC6216-E1D8-49DE-95F4-1005894E6A0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1C9C19E9-EEE5-462E-B6A0-F06A86F65377}">
      <dgm:prSet/>
      <dgm:spPr/>
      <dgm:t>
        <a:bodyPr/>
        <a:lstStyle/>
        <a:p>
          <a:r>
            <a:rPr lang="en-GB" b="1"/>
            <a:t>17 representative categories</a:t>
          </a:r>
          <a:endParaRPr lang="en-US" b="1"/>
        </a:p>
      </dgm:t>
    </dgm:pt>
    <dgm:pt modelId="{D4D24574-4005-4FA1-902C-8BA289549A21}" type="parTrans" cxnId="{DF8EFC29-02FA-46A9-ADE5-45B77CA10975}">
      <dgm:prSet/>
      <dgm:spPr/>
      <dgm:t>
        <a:bodyPr/>
        <a:lstStyle/>
        <a:p>
          <a:endParaRPr lang="en-US"/>
        </a:p>
      </dgm:t>
    </dgm:pt>
    <dgm:pt modelId="{3B042B60-DA26-4866-BE1F-C1FE00BDE91B}" type="sibTrans" cxnId="{DF8EFC29-02FA-46A9-ADE5-45B77CA10975}">
      <dgm:prSet/>
      <dgm:spPr/>
      <dgm:t>
        <a:bodyPr/>
        <a:lstStyle/>
        <a:p>
          <a:endParaRPr lang="en-US"/>
        </a:p>
      </dgm:t>
    </dgm:pt>
    <dgm:pt modelId="{6DBBE976-C835-4A7D-B6E0-0A846929F475}">
      <dgm:prSet/>
      <dgm:spPr/>
      <dgm:t>
        <a:bodyPr/>
        <a:lstStyle/>
        <a:p>
          <a:r>
            <a:rPr lang="en-GB" b="1"/>
            <a:t>Food &amp; Beverage</a:t>
          </a:r>
          <a:endParaRPr lang="en-US" b="1"/>
        </a:p>
      </dgm:t>
    </dgm:pt>
    <dgm:pt modelId="{65A8E63A-7378-4E95-B030-805DBBFD8CC7}" type="parTrans" cxnId="{C9EB200C-CF57-4007-87DF-1FDB5FE0FA6C}">
      <dgm:prSet/>
      <dgm:spPr/>
      <dgm:t>
        <a:bodyPr/>
        <a:lstStyle/>
        <a:p>
          <a:endParaRPr lang="en-US"/>
        </a:p>
      </dgm:t>
    </dgm:pt>
    <dgm:pt modelId="{34D144AE-5E03-4D48-B200-14EC56E263CD}" type="sibTrans" cxnId="{C9EB200C-CF57-4007-87DF-1FDB5FE0FA6C}">
      <dgm:prSet/>
      <dgm:spPr/>
      <dgm:t>
        <a:bodyPr/>
        <a:lstStyle/>
        <a:p>
          <a:endParaRPr lang="en-US"/>
        </a:p>
      </dgm:t>
    </dgm:pt>
    <dgm:pt modelId="{BDD90A5E-E142-4A3C-9365-4B912C01F3AC}">
      <dgm:prSet/>
      <dgm:spPr/>
      <dgm:t>
        <a:bodyPr/>
        <a:lstStyle/>
        <a:p>
          <a:r>
            <a:rPr lang="en-GB" b="1"/>
            <a:t>Probability Distribution</a:t>
          </a:r>
          <a:endParaRPr lang="en-US" b="1"/>
        </a:p>
      </dgm:t>
    </dgm:pt>
    <dgm:pt modelId="{8187CEA8-17A2-458B-888E-E81708FA0B72}" type="parTrans" cxnId="{10489188-B197-410D-95EF-1AE6B7B14ED2}">
      <dgm:prSet/>
      <dgm:spPr/>
      <dgm:t>
        <a:bodyPr/>
        <a:lstStyle/>
        <a:p>
          <a:endParaRPr lang="en-US"/>
        </a:p>
      </dgm:t>
    </dgm:pt>
    <dgm:pt modelId="{814F8D02-EAAB-40B8-AB44-8723D8629B5A}" type="sibTrans" cxnId="{10489188-B197-410D-95EF-1AE6B7B14ED2}">
      <dgm:prSet/>
      <dgm:spPr/>
      <dgm:t>
        <a:bodyPr/>
        <a:lstStyle/>
        <a:p>
          <a:endParaRPr lang="en-US"/>
        </a:p>
      </dgm:t>
    </dgm:pt>
    <dgm:pt modelId="{9D417D17-16EB-4CA6-BA5F-6107D1FF5F15}">
      <dgm:prSet/>
      <dgm:spPr/>
      <dgm:t>
        <a:bodyPr/>
        <a:lstStyle/>
        <a:p>
          <a:r>
            <a:rPr lang="en-GB" dirty="0"/>
            <a:t>Of </a:t>
          </a:r>
          <a:r>
            <a:rPr lang="en-GB" b="1" dirty="0"/>
            <a:t>All categories</a:t>
          </a:r>
          <a:endParaRPr lang="en-US" b="1" dirty="0"/>
        </a:p>
      </dgm:t>
    </dgm:pt>
    <dgm:pt modelId="{0A670888-D832-4ECF-AD3C-6DF46A586350}" type="parTrans" cxnId="{286873EE-411F-4634-8031-A647049BD114}">
      <dgm:prSet/>
      <dgm:spPr/>
      <dgm:t>
        <a:bodyPr/>
        <a:lstStyle/>
        <a:p>
          <a:endParaRPr lang="en-US"/>
        </a:p>
      </dgm:t>
    </dgm:pt>
    <dgm:pt modelId="{6C0B149F-2403-49A0-B843-8A9E7642BAC2}" type="sibTrans" cxnId="{286873EE-411F-4634-8031-A647049BD114}">
      <dgm:prSet/>
      <dgm:spPr/>
      <dgm:t>
        <a:bodyPr/>
        <a:lstStyle/>
        <a:p>
          <a:endParaRPr lang="en-US"/>
        </a:p>
      </dgm:t>
    </dgm:pt>
    <dgm:pt modelId="{FCC77E81-DE2E-42B2-9C46-B810D21AC801}">
      <dgm:prSet/>
      <dgm:spPr/>
      <dgm:t>
        <a:bodyPr/>
        <a:lstStyle/>
        <a:p>
          <a:r>
            <a:rPr lang="en-GB" b="1" dirty="0"/>
            <a:t>Weight of food </a:t>
          </a:r>
          <a:r>
            <a:rPr lang="en-GB" dirty="0"/>
            <a:t>categories only</a:t>
          </a:r>
          <a:endParaRPr lang="en-US" dirty="0"/>
        </a:p>
      </dgm:t>
    </dgm:pt>
    <dgm:pt modelId="{C3ABDDAD-086A-4119-BA0B-28E30F85C248}" type="parTrans" cxnId="{07EB177F-0D94-4522-B9D5-9FC14D3D3F99}">
      <dgm:prSet/>
      <dgm:spPr/>
      <dgm:t>
        <a:bodyPr/>
        <a:lstStyle/>
        <a:p>
          <a:endParaRPr lang="en-US"/>
        </a:p>
      </dgm:t>
    </dgm:pt>
    <dgm:pt modelId="{7D243331-929D-47F6-9986-83704BEDDAF2}" type="sibTrans" cxnId="{07EB177F-0D94-4522-B9D5-9FC14D3D3F99}">
      <dgm:prSet/>
      <dgm:spPr/>
      <dgm:t>
        <a:bodyPr/>
        <a:lstStyle/>
        <a:p>
          <a:endParaRPr lang="en-US"/>
        </a:p>
      </dgm:t>
    </dgm:pt>
    <dgm:pt modelId="{3CFB3D04-406E-4819-AD6F-2FCF609129E9}">
      <dgm:prSet/>
      <dgm:spPr/>
      <dgm:t>
        <a:bodyPr/>
        <a:lstStyle/>
        <a:p>
          <a:r>
            <a:rPr lang="en-GB" b="1"/>
            <a:t>Entropy of each category</a:t>
          </a:r>
          <a:endParaRPr lang="en-US" b="1"/>
        </a:p>
      </dgm:t>
    </dgm:pt>
    <dgm:pt modelId="{779EDC66-7F46-4C73-A536-33311DEEB94E}" type="parTrans" cxnId="{BC2D3C5C-8B04-4654-8776-0E94A1C2294C}">
      <dgm:prSet/>
      <dgm:spPr/>
      <dgm:t>
        <a:bodyPr/>
        <a:lstStyle/>
        <a:p>
          <a:endParaRPr lang="en-US"/>
        </a:p>
      </dgm:t>
    </dgm:pt>
    <dgm:pt modelId="{BD15BDF3-B366-4BEB-A010-C61136205734}" type="sibTrans" cxnId="{BC2D3C5C-8B04-4654-8776-0E94A1C2294C}">
      <dgm:prSet/>
      <dgm:spPr/>
      <dgm:t>
        <a:bodyPr/>
        <a:lstStyle/>
        <a:p>
          <a:endParaRPr lang="en-US"/>
        </a:p>
      </dgm:t>
    </dgm:pt>
    <dgm:pt modelId="{C7720DC9-FF55-4941-B2B7-4C977A0D6148}">
      <dgm:prSet/>
      <dgm:spPr/>
      <dgm:t>
        <a:bodyPr/>
        <a:lstStyle/>
        <a:p>
          <a:r>
            <a:rPr lang="en-GB" b="1" dirty="0" err="1"/>
            <a:t>h_items</a:t>
          </a:r>
          <a:endParaRPr lang="en-US" b="1" dirty="0"/>
        </a:p>
      </dgm:t>
    </dgm:pt>
    <dgm:pt modelId="{4049AF49-AE1E-4C15-8837-7182654DA224}" type="parTrans" cxnId="{59DE5B01-2E9F-4DDF-8754-BC32F78771E1}">
      <dgm:prSet/>
      <dgm:spPr/>
      <dgm:t>
        <a:bodyPr/>
        <a:lstStyle/>
        <a:p>
          <a:endParaRPr lang="en-US"/>
        </a:p>
      </dgm:t>
    </dgm:pt>
    <dgm:pt modelId="{B5023EEC-9D1B-4519-BE40-06F419161A4A}" type="sibTrans" cxnId="{59DE5B01-2E9F-4DDF-8754-BC32F78771E1}">
      <dgm:prSet/>
      <dgm:spPr/>
      <dgm:t>
        <a:bodyPr/>
        <a:lstStyle/>
        <a:p>
          <a:endParaRPr lang="en-US"/>
        </a:p>
      </dgm:t>
    </dgm:pt>
    <dgm:pt modelId="{87BF3233-D4A9-4619-84B4-5A8D801A2B24}">
      <dgm:prSet/>
      <dgm:spPr/>
      <dgm:t>
        <a:bodyPr/>
        <a:lstStyle/>
        <a:p>
          <a:r>
            <a:rPr lang="en-GB" b="1" dirty="0" err="1"/>
            <a:t>h_items_norm</a:t>
          </a:r>
          <a:endParaRPr lang="en-US" b="1" dirty="0"/>
        </a:p>
      </dgm:t>
    </dgm:pt>
    <dgm:pt modelId="{2DE42E6D-6256-4A4B-8558-3A6DD3F92143}" type="parTrans" cxnId="{830D1F93-D192-495F-9631-48F6B6861CEF}">
      <dgm:prSet/>
      <dgm:spPr/>
      <dgm:t>
        <a:bodyPr/>
        <a:lstStyle/>
        <a:p>
          <a:endParaRPr lang="en-US"/>
        </a:p>
      </dgm:t>
    </dgm:pt>
    <dgm:pt modelId="{54302A8A-123F-44A7-AB0F-F5D2440855C5}" type="sibTrans" cxnId="{830D1F93-D192-495F-9631-48F6B6861CEF}">
      <dgm:prSet/>
      <dgm:spPr/>
      <dgm:t>
        <a:bodyPr/>
        <a:lstStyle/>
        <a:p>
          <a:endParaRPr lang="en-US"/>
        </a:p>
      </dgm:t>
    </dgm:pt>
    <dgm:pt modelId="{CDD872BB-6A72-47B2-A805-B696086D7879}">
      <dgm:prSet/>
      <dgm:spPr/>
      <dgm:t>
        <a:bodyPr/>
        <a:lstStyle/>
        <a:p>
          <a:r>
            <a:rPr lang="en-GB" b="1" dirty="0"/>
            <a:t>Entropy of food category weights</a:t>
          </a:r>
          <a:endParaRPr lang="en-US" b="1" dirty="0"/>
        </a:p>
      </dgm:t>
    </dgm:pt>
    <dgm:pt modelId="{BDED60CA-0C21-456A-A9D3-593669A18909}" type="parTrans" cxnId="{C00444B1-2999-4E0C-A37F-8132996BAC05}">
      <dgm:prSet/>
      <dgm:spPr/>
      <dgm:t>
        <a:bodyPr/>
        <a:lstStyle/>
        <a:p>
          <a:endParaRPr lang="en-US"/>
        </a:p>
      </dgm:t>
    </dgm:pt>
    <dgm:pt modelId="{97D3F476-7A4F-417D-81E5-7379CF648E6A}" type="sibTrans" cxnId="{C00444B1-2999-4E0C-A37F-8132996BAC05}">
      <dgm:prSet/>
      <dgm:spPr/>
      <dgm:t>
        <a:bodyPr/>
        <a:lstStyle/>
        <a:p>
          <a:endParaRPr lang="en-US"/>
        </a:p>
      </dgm:t>
    </dgm:pt>
    <dgm:pt modelId="{596BFFA1-AF2E-473F-A25D-B6CF04C5DD62}">
      <dgm:prSet/>
      <dgm:spPr/>
      <dgm:t>
        <a:bodyPr/>
        <a:lstStyle/>
        <a:p>
          <a:r>
            <a:rPr lang="en-GB" b="1" dirty="0" err="1"/>
            <a:t>h_items_weight</a:t>
          </a:r>
          <a:endParaRPr lang="en-US" b="1" dirty="0"/>
        </a:p>
      </dgm:t>
    </dgm:pt>
    <dgm:pt modelId="{7BB7F294-1CD7-48FF-9DAF-4837488C7859}" type="parTrans" cxnId="{064F4EFD-C79C-4D7D-80CF-F8FF49D3858B}">
      <dgm:prSet/>
      <dgm:spPr/>
      <dgm:t>
        <a:bodyPr/>
        <a:lstStyle/>
        <a:p>
          <a:endParaRPr lang="en-US"/>
        </a:p>
      </dgm:t>
    </dgm:pt>
    <dgm:pt modelId="{46A6979C-319C-4B5C-9363-672F630C9C1C}" type="sibTrans" cxnId="{064F4EFD-C79C-4D7D-80CF-F8FF49D3858B}">
      <dgm:prSet/>
      <dgm:spPr/>
      <dgm:t>
        <a:bodyPr/>
        <a:lstStyle/>
        <a:p>
          <a:endParaRPr lang="en-US"/>
        </a:p>
      </dgm:t>
    </dgm:pt>
    <dgm:pt modelId="{5923412E-E064-45B0-99B1-D875D698B394}">
      <dgm:prSet/>
      <dgm:spPr/>
      <dgm:t>
        <a:bodyPr/>
        <a:lstStyle/>
        <a:p>
          <a:r>
            <a:rPr lang="en-GB" b="1" dirty="0" err="1"/>
            <a:t>h_items_weight_norm</a:t>
          </a:r>
          <a:endParaRPr lang="en-US" b="1" dirty="0"/>
        </a:p>
      </dgm:t>
    </dgm:pt>
    <dgm:pt modelId="{2193FAD8-FEFA-4A43-8E7F-54FC13FFED4C}" type="parTrans" cxnId="{176E755D-FFB3-4F5B-AFF8-72AE8B724059}">
      <dgm:prSet/>
      <dgm:spPr/>
      <dgm:t>
        <a:bodyPr/>
        <a:lstStyle/>
        <a:p>
          <a:endParaRPr lang="en-US"/>
        </a:p>
      </dgm:t>
    </dgm:pt>
    <dgm:pt modelId="{F54BE58C-12DE-4003-8C88-99AEA591818D}" type="sibTrans" cxnId="{176E755D-FFB3-4F5B-AFF8-72AE8B724059}">
      <dgm:prSet/>
      <dgm:spPr/>
      <dgm:t>
        <a:bodyPr/>
        <a:lstStyle/>
        <a:p>
          <a:endParaRPr lang="en-US"/>
        </a:p>
      </dgm:t>
    </dgm:pt>
    <dgm:pt modelId="{A6D4D362-13E9-4D0B-A3E1-67E2CCDABEA8}" type="pres">
      <dgm:prSet presAssocID="{07DC6216-E1D8-49DE-95F4-1005894E6A08}" presName="linear" presStyleCnt="0">
        <dgm:presLayoutVars>
          <dgm:dir/>
          <dgm:animLvl val="lvl"/>
          <dgm:resizeHandles val="exact"/>
        </dgm:presLayoutVars>
      </dgm:prSet>
      <dgm:spPr/>
    </dgm:pt>
    <dgm:pt modelId="{C44549E1-1E88-4DA4-8138-47590E267A0D}" type="pres">
      <dgm:prSet presAssocID="{1C9C19E9-EEE5-462E-B6A0-F06A86F65377}" presName="parentLin" presStyleCnt="0"/>
      <dgm:spPr/>
    </dgm:pt>
    <dgm:pt modelId="{C1734C26-DC4F-4E7E-BB48-925A7647C9E7}" type="pres">
      <dgm:prSet presAssocID="{1C9C19E9-EEE5-462E-B6A0-F06A86F65377}" presName="parentLeftMargin" presStyleLbl="node1" presStyleIdx="0" presStyleCnt="5"/>
      <dgm:spPr/>
    </dgm:pt>
    <dgm:pt modelId="{EFC81E00-D4C9-4F60-90F3-8FA4D7C0A8DD}" type="pres">
      <dgm:prSet presAssocID="{1C9C19E9-EEE5-462E-B6A0-F06A86F65377}" presName="parentText" presStyleLbl="node1" presStyleIdx="0" presStyleCnt="5">
        <dgm:presLayoutVars>
          <dgm:chMax val="0"/>
          <dgm:bulletEnabled val="1"/>
        </dgm:presLayoutVars>
      </dgm:prSet>
      <dgm:spPr/>
    </dgm:pt>
    <dgm:pt modelId="{02501861-752A-4B46-9A22-1780201E4676}" type="pres">
      <dgm:prSet presAssocID="{1C9C19E9-EEE5-462E-B6A0-F06A86F65377}" presName="negativeSpace" presStyleCnt="0"/>
      <dgm:spPr/>
    </dgm:pt>
    <dgm:pt modelId="{E7EC8819-F852-4D14-B9B1-0E699C0E37AD}" type="pres">
      <dgm:prSet presAssocID="{1C9C19E9-EEE5-462E-B6A0-F06A86F65377}" presName="childText" presStyleLbl="conFgAcc1" presStyleIdx="0" presStyleCnt="5">
        <dgm:presLayoutVars>
          <dgm:bulletEnabled val="1"/>
        </dgm:presLayoutVars>
      </dgm:prSet>
      <dgm:spPr/>
    </dgm:pt>
    <dgm:pt modelId="{361C0E27-50A7-48E8-B2AF-DC3EA9C0A221}" type="pres">
      <dgm:prSet presAssocID="{3B042B60-DA26-4866-BE1F-C1FE00BDE91B}" presName="spaceBetweenRectangles" presStyleCnt="0"/>
      <dgm:spPr/>
    </dgm:pt>
    <dgm:pt modelId="{B5073DD4-9952-42E3-9A25-C396A872AD45}" type="pres">
      <dgm:prSet presAssocID="{6DBBE976-C835-4A7D-B6E0-0A846929F475}" presName="parentLin" presStyleCnt="0"/>
      <dgm:spPr/>
    </dgm:pt>
    <dgm:pt modelId="{D92670D5-0495-4BCA-B76E-FB209728D9FA}" type="pres">
      <dgm:prSet presAssocID="{6DBBE976-C835-4A7D-B6E0-0A846929F475}" presName="parentLeftMargin" presStyleLbl="node1" presStyleIdx="0" presStyleCnt="5"/>
      <dgm:spPr/>
    </dgm:pt>
    <dgm:pt modelId="{FFCAA0B8-2674-4005-8A9D-AECA494D18B0}" type="pres">
      <dgm:prSet presAssocID="{6DBBE976-C835-4A7D-B6E0-0A846929F475}" presName="parentText" presStyleLbl="node1" presStyleIdx="1" presStyleCnt="5">
        <dgm:presLayoutVars>
          <dgm:chMax val="0"/>
          <dgm:bulletEnabled val="1"/>
        </dgm:presLayoutVars>
      </dgm:prSet>
      <dgm:spPr/>
    </dgm:pt>
    <dgm:pt modelId="{2CA06CBB-0258-419B-A1E2-77D68FAA3A46}" type="pres">
      <dgm:prSet presAssocID="{6DBBE976-C835-4A7D-B6E0-0A846929F475}" presName="negativeSpace" presStyleCnt="0"/>
      <dgm:spPr/>
    </dgm:pt>
    <dgm:pt modelId="{0DE21569-1DBF-484B-96DC-A6FAA24C3BFF}" type="pres">
      <dgm:prSet presAssocID="{6DBBE976-C835-4A7D-B6E0-0A846929F475}" presName="childText" presStyleLbl="conFgAcc1" presStyleIdx="1" presStyleCnt="5">
        <dgm:presLayoutVars>
          <dgm:bulletEnabled val="1"/>
        </dgm:presLayoutVars>
      </dgm:prSet>
      <dgm:spPr/>
    </dgm:pt>
    <dgm:pt modelId="{7C915730-83CB-4C43-96AA-7455FEC408BB}" type="pres">
      <dgm:prSet presAssocID="{34D144AE-5E03-4D48-B200-14EC56E263CD}" presName="spaceBetweenRectangles" presStyleCnt="0"/>
      <dgm:spPr/>
    </dgm:pt>
    <dgm:pt modelId="{05F4778C-C07E-4DCF-AFD7-E1BA4F1B7E5A}" type="pres">
      <dgm:prSet presAssocID="{BDD90A5E-E142-4A3C-9365-4B912C01F3AC}" presName="parentLin" presStyleCnt="0"/>
      <dgm:spPr/>
    </dgm:pt>
    <dgm:pt modelId="{D9F29F4C-91F1-4450-A1DD-F133892B4BFA}" type="pres">
      <dgm:prSet presAssocID="{BDD90A5E-E142-4A3C-9365-4B912C01F3AC}" presName="parentLeftMargin" presStyleLbl="node1" presStyleIdx="1" presStyleCnt="5"/>
      <dgm:spPr/>
    </dgm:pt>
    <dgm:pt modelId="{6237F89C-732E-418E-AB56-FE7472817FF5}" type="pres">
      <dgm:prSet presAssocID="{BDD90A5E-E142-4A3C-9365-4B912C01F3AC}" presName="parentText" presStyleLbl="node1" presStyleIdx="2" presStyleCnt="5">
        <dgm:presLayoutVars>
          <dgm:chMax val="0"/>
          <dgm:bulletEnabled val="1"/>
        </dgm:presLayoutVars>
      </dgm:prSet>
      <dgm:spPr/>
    </dgm:pt>
    <dgm:pt modelId="{4DCC4E68-E2D1-4771-BF2B-A230BEF55B94}" type="pres">
      <dgm:prSet presAssocID="{BDD90A5E-E142-4A3C-9365-4B912C01F3AC}" presName="negativeSpace" presStyleCnt="0"/>
      <dgm:spPr/>
    </dgm:pt>
    <dgm:pt modelId="{CE68B18A-0910-419A-9F1F-54BDDC01E0EC}" type="pres">
      <dgm:prSet presAssocID="{BDD90A5E-E142-4A3C-9365-4B912C01F3AC}" presName="childText" presStyleLbl="conFgAcc1" presStyleIdx="2" presStyleCnt="5">
        <dgm:presLayoutVars>
          <dgm:bulletEnabled val="1"/>
        </dgm:presLayoutVars>
      </dgm:prSet>
      <dgm:spPr/>
    </dgm:pt>
    <dgm:pt modelId="{5EEB7E72-0E3A-4338-B754-683E639619F3}" type="pres">
      <dgm:prSet presAssocID="{814F8D02-EAAB-40B8-AB44-8723D8629B5A}" presName="spaceBetweenRectangles" presStyleCnt="0"/>
      <dgm:spPr/>
    </dgm:pt>
    <dgm:pt modelId="{7140CA7B-E616-41E4-8AC4-3A73F7638DDE}" type="pres">
      <dgm:prSet presAssocID="{3CFB3D04-406E-4819-AD6F-2FCF609129E9}" presName="parentLin" presStyleCnt="0"/>
      <dgm:spPr/>
    </dgm:pt>
    <dgm:pt modelId="{D0771528-3032-4788-9AC3-DBAE70A7C4FF}" type="pres">
      <dgm:prSet presAssocID="{3CFB3D04-406E-4819-AD6F-2FCF609129E9}" presName="parentLeftMargin" presStyleLbl="node1" presStyleIdx="2" presStyleCnt="5"/>
      <dgm:spPr/>
    </dgm:pt>
    <dgm:pt modelId="{C768B626-D348-4F64-9E1D-6A21282ABE2F}" type="pres">
      <dgm:prSet presAssocID="{3CFB3D04-406E-4819-AD6F-2FCF609129E9}" presName="parentText" presStyleLbl="node1" presStyleIdx="3" presStyleCnt="5">
        <dgm:presLayoutVars>
          <dgm:chMax val="0"/>
          <dgm:bulletEnabled val="1"/>
        </dgm:presLayoutVars>
      </dgm:prSet>
      <dgm:spPr/>
    </dgm:pt>
    <dgm:pt modelId="{0978AFFA-88A6-462B-AC1B-4F9BED6F3D75}" type="pres">
      <dgm:prSet presAssocID="{3CFB3D04-406E-4819-AD6F-2FCF609129E9}" presName="negativeSpace" presStyleCnt="0"/>
      <dgm:spPr/>
    </dgm:pt>
    <dgm:pt modelId="{BBAA8C4E-E568-4730-830C-6452A6C6A293}" type="pres">
      <dgm:prSet presAssocID="{3CFB3D04-406E-4819-AD6F-2FCF609129E9}" presName="childText" presStyleLbl="conFgAcc1" presStyleIdx="3" presStyleCnt="5">
        <dgm:presLayoutVars>
          <dgm:bulletEnabled val="1"/>
        </dgm:presLayoutVars>
      </dgm:prSet>
      <dgm:spPr/>
    </dgm:pt>
    <dgm:pt modelId="{E9CD81B2-636C-4B5D-B2AA-77591ABBD46B}" type="pres">
      <dgm:prSet presAssocID="{BD15BDF3-B366-4BEB-A010-C61136205734}" presName="spaceBetweenRectangles" presStyleCnt="0"/>
      <dgm:spPr/>
    </dgm:pt>
    <dgm:pt modelId="{98E3286F-76D9-4A4C-ACB0-8AEE3C086F14}" type="pres">
      <dgm:prSet presAssocID="{CDD872BB-6A72-47B2-A805-B696086D7879}" presName="parentLin" presStyleCnt="0"/>
      <dgm:spPr/>
    </dgm:pt>
    <dgm:pt modelId="{A1602B16-3C8F-4250-AB76-A62942D7C175}" type="pres">
      <dgm:prSet presAssocID="{CDD872BB-6A72-47B2-A805-B696086D7879}" presName="parentLeftMargin" presStyleLbl="node1" presStyleIdx="3" presStyleCnt="5"/>
      <dgm:spPr/>
    </dgm:pt>
    <dgm:pt modelId="{6428F9F8-DF06-4DF6-B6E5-AF6B37F5423B}" type="pres">
      <dgm:prSet presAssocID="{CDD872BB-6A72-47B2-A805-B696086D7879}" presName="parentText" presStyleLbl="node1" presStyleIdx="4" presStyleCnt="5">
        <dgm:presLayoutVars>
          <dgm:chMax val="0"/>
          <dgm:bulletEnabled val="1"/>
        </dgm:presLayoutVars>
      </dgm:prSet>
      <dgm:spPr/>
    </dgm:pt>
    <dgm:pt modelId="{59CB46A5-A6DB-4F5C-B394-1E84D2F0816E}" type="pres">
      <dgm:prSet presAssocID="{CDD872BB-6A72-47B2-A805-B696086D7879}" presName="negativeSpace" presStyleCnt="0"/>
      <dgm:spPr/>
    </dgm:pt>
    <dgm:pt modelId="{54BD7551-F155-498B-943E-29109A50CB63}" type="pres">
      <dgm:prSet presAssocID="{CDD872BB-6A72-47B2-A805-B696086D7879}" presName="childText" presStyleLbl="conFgAcc1" presStyleIdx="4" presStyleCnt="5">
        <dgm:presLayoutVars>
          <dgm:bulletEnabled val="1"/>
        </dgm:presLayoutVars>
      </dgm:prSet>
      <dgm:spPr/>
    </dgm:pt>
  </dgm:ptLst>
  <dgm:cxnLst>
    <dgm:cxn modelId="{59DE5B01-2E9F-4DDF-8754-BC32F78771E1}" srcId="{3CFB3D04-406E-4819-AD6F-2FCF609129E9}" destId="{C7720DC9-FF55-4941-B2B7-4C977A0D6148}" srcOrd="0" destOrd="0" parTransId="{4049AF49-AE1E-4C15-8837-7182654DA224}" sibTransId="{B5023EEC-9D1B-4519-BE40-06F419161A4A}"/>
    <dgm:cxn modelId="{C9EB200C-CF57-4007-87DF-1FDB5FE0FA6C}" srcId="{07DC6216-E1D8-49DE-95F4-1005894E6A08}" destId="{6DBBE976-C835-4A7D-B6E0-0A846929F475}" srcOrd="1" destOrd="0" parTransId="{65A8E63A-7378-4E95-B030-805DBBFD8CC7}" sibTransId="{34D144AE-5E03-4D48-B200-14EC56E263CD}"/>
    <dgm:cxn modelId="{3B7EBF0F-0EA6-4DED-A5B7-D44993AB2005}" type="presOf" srcId="{3CFB3D04-406E-4819-AD6F-2FCF609129E9}" destId="{D0771528-3032-4788-9AC3-DBAE70A7C4FF}" srcOrd="0" destOrd="0" presId="urn:microsoft.com/office/officeart/2005/8/layout/list1"/>
    <dgm:cxn modelId="{9776081A-E3CF-40EB-862D-96F519930C03}" type="presOf" srcId="{BDD90A5E-E142-4A3C-9365-4B912C01F3AC}" destId="{D9F29F4C-91F1-4450-A1DD-F133892B4BFA}" srcOrd="0" destOrd="0" presId="urn:microsoft.com/office/officeart/2005/8/layout/list1"/>
    <dgm:cxn modelId="{DF8EFC29-02FA-46A9-ADE5-45B77CA10975}" srcId="{07DC6216-E1D8-49DE-95F4-1005894E6A08}" destId="{1C9C19E9-EEE5-462E-B6A0-F06A86F65377}" srcOrd="0" destOrd="0" parTransId="{D4D24574-4005-4FA1-902C-8BA289549A21}" sibTransId="{3B042B60-DA26-4866-BE1F-C1FE00BDE91B}"/>
    <dgm:cxn modelId="{BC2D3C5C-8B04-4654-8776-0E94A1C2294C}" srcId="{07DC6216-E1D8-49DE-95F4-1005894E6A08}" destId="{3CFB3D04-406E-4819-AD6F-2FCF609129E9}" srcOrd="3" destOrd="0" parTransId="{779EDC66-7F46-4C73-A536-33311DEEB94E}" sibTransId="{BD15BDF3-B366-4BEB-A010-C61136205734}"/>
    <dgm:cxn modelId="{176E755D-FFB3-4F5B-AFF8-72AE8B724059}" srcId="{CDD872BB-6A72-47B2-A805-B696086D7879}" destId="{5923412E-E064-45B0-99B1-D875D698B394}" srcOrd="1" destOrd="0" parTransId="{2193FAD8-FEFA-4A43-8E7F-54FC13FFED4C}" sibTransId="{F54BE58C-12DE-4003-8C88-99AEA591818D}"/>
    <dgm:cxn modelId="{4113BD5F-9468-42EF-AB2D-5B7F8A675838}" type="presOf" srcId="{1C9C19E9-EEE5-462E-B6A0-F06A86F65377}" destId="{C1734C26-DC4F-4E7E-BB48-925A7647C9E7}" srcOrd="0" destOrd="0" presId="urn:microsoft.com/office/officeart/2005/8/layout/list1"/>
    <dgm:cxn modelId="{F2B06268-A7AF-4891-8FE5-0ACF5B2907FC}" type="presOf" srcId="{9D417D17-16EB-4CA6-BA5F-6107D1FF5F15}" destId="{CE68B18A-0910-419A-9F1F-54BDDC01E0EC}" srcOrd="0" destOrd="0" presId="urn:microsoft.com/office/officeart/2005/8/layout/list1"/>
    <dgm:cxn modelId="{362A3051-4411-48EB-943A-9D357728EF81}" type="presOf" srcId="{3CFB3D04-406E-4819-AD6F-2FCF609129E9}" destId="{C768B626-D348-4F64-9E1D-6A21282ABE2F}" srcOrd="1" destOrd="0" presId="urn:microsoft.com/office/officeart/2005/8/layout/list1"/>
    <dgm:cxn modelId="{25A23D53-591D-4059-904B-42CE0A317112}" type="presOf" srcId="{BDD90A5E-E142-4A3C-9365-4B912C01F3AC}" destId="{6237F89C-732E-418E-AB56-FE7472817FF5}" srcOrd="1" destOrd="0" presId="urn:microsoft.com/office/officeart/2005/8/layout/list1"/>
    <dgm:cxn modelId="{3A631C55-F840-403E-919D-693A21512436}" type="presOf" srcId="{6DBBE976-C835-4A7D-B6E0-0A846929F475}" destId="{FFCAA0B8-2674-4005-8A9D-AECA494D18B0}" srcOrd="1" destOrd="0" presId="urn:microsoft.com/office/officeart/2005/8/layout/list1"/>
    <dgm:cxn modelId="{07EB177F-0D94-4522-B9D5-9FC14D3D3F99}" srcId="{BDD90A5E-E142-4A3C-9365-4B912C01F3AC}" destId="{FCC77E81-DE2E-42B2-9C46-B810D21AC801}" srcOrd="1" destOrd="0" parTransId="{C3ABDDAD-086A-4119-BA0B-28E30F85C248}" sibTransId="{7D243331-929D-47F6-9986-83704BEDDAF2}"/>
    <dgm:cxn modelId="{06E91781-57C6-4931-9635-E3EE9CAA9965}" type="presOf" srcId="{FCC77E81-DE2E-42B2-9C46-B810D21AC801}" destId="{CE68B18A-0910-419A-9F1F-54BDDC01E0EC}" srcOrd="0" destOrd="1" presId="urn:microsoft.com/office/officeart/2005/8/layout/list1"/>
    <dgm:cxn modelId="{10489188-B197-410D-95EF-1AE6B7B14ED2}" srcId="{07DC6216-E1D8-49DE-95F4-1005894E6A08}" destId="{BDD90A5E-E142-4A3C-9365-4B912C01F3AC}" srcOrd="2" destOrd="0" parTransId="{8187CEA8-17A2-458B-888E-E81708FA0B72}" sibTransId="{814F8D02-EAAB-40B8-AB44-8723D8629B5A}"/>
    <dgm:cxn modelId="{830D1F93-D192-495F-9631-48F6B6861CEF}" srcId="{3CFB3D04-406E-4819-AD6F-2FCF609129E9}" destId="{87BF3233-D4A9-4619-84B4-5A8D801A2B24}" srcOrd="1" destOrd="0" parTransId="{2DE42E6D-6256-4A4B-8558-3A6DD3F92143}" sibTransId="{54302A8A-123F-44A7-AB0F-F5D2440855C5}"/>
    <dgm:cxn modelId="{D269A793-2FE7-4C96-A1B9-715FEBF7BAFB}" type="presOf" srcId="{6DBBE976-C835-4A7D-B6E0-0A846929F475}" destId="{D92670D5-0495-4BCA-B76E-FB209728D9FA}" srcOrd="0" destOrd="0" presId="urn:microsoft.com/office/officeart/2005/8/layout/list1"/>
    <dgm:cxn modelId="{062488A5-AB22-4F04-A244-F9E213397EB1}" type="presOf" srcId="{596BFFA1-AF2E-473F-A25D-B6CF04C5DD62}" destId="{54BD7551-F155-498B-943E-29109A50CB63}" srcOrd="0" destOrd="0" presId="urn:microsoft.com/office/officeart/2005/8/layout/list1"/>
    <dgm:cxn modelId="{428FAAAC-BF0D-4773-ACF3-D2F1F0186BD2}" type="presOf" srcId="{C7720DC9-FF55-4941-B2B7-4C977A0D6148}" destId="{BBAA8C4E-E568-4730-830C-6452A6C6A293}" srcOrd="0" destOrd="0" presId="urn:microsoft.com/office/officeart/2005/8/layout/list1"/>
    <dgm:cxn modelId="{A43B33AF-F14D-41FA-8DEA-C151BBC78403}" type="presOf" srcId="{07DC6216-E1D8-49DE-95F4-1005894E6A08}" destId="{A6D4D362-13E9-4D0B-A3E1-67E2CCDABEA8}" srcOrd="0" destOrd="0" presId="urn:microsoft.com/office/officeart/2005/8/layout/list1"/>
    <dgm:cxn modelId="{DB8C5FAF-2714-4E1A-A2A0-61FEF7805E6D}" type="presOf" srcId="{CDD872BB-6A72-47B2-A805-B696086D7879}" destId="{6428F9F8-DF06-4DF6-B6E5-AF6B37F5423B}" srcOrd="1" destOrd="0" presId="urn:microsoft.com/office/officeart/2005/8/layout/list1"/>
    <dgm:cxn modelId="{DB6BBDAF-0B00-4422-920D-D66A395D8420}" type="presOf" srcId="{5923412E-E064-45B0-99B1-D875D698B394}" destId="{54BD7551-F155-498B-943E-29109A50CB63}" srcOrd="0" destOrd="1" presId="urn:microsoft.com/office/officeart/2005/8/layout/list1"/>
    <dgm:cxn modelId="{C00444B1-2999-4E0C-A37F-8132996BAC05}" srcId="{07DC6216-E1D8-49DE-95F4-1005894E6A08}" destId="{CDD872BB-6A72-47B2-A805-B696086D7879}" srcOrd="4" destOrd="0" parTransId="{BDED60CA-0C21-456A-A9D3-593669A18909}" sibTransId="{97D3F476-7A4F-417D-81E5-7379CF648E6A}"/>
    <dgm:cxn modelId="{B677CCCB-D799-457A-AD00-B822FAB913E4}" type="presOf" srcId="{1C9C19E9-EEE5-462E-B6A0-F06A86F65377}" destId="{EFC81E00-D4C9-4F60-90F3-8FA4D7C0A8DD}" srcOrd="1" destOrd="0" presId="urn:microsoft.com/office/officeart/2005/8/layout/list1"/>
    <dgm:cxn modelId="{60A26ED6-9F72-438A-A351-25832D39F245}" type="presOf" srcId="{CDD872BB-6A72-47B2-A805-B696086D7879}" destId="{A1602B16-3C8F-4250-AB76-A62942D7C175}" srcOrd="0" destOrd="0" presId="urn:microsoft.com/office/officeart/2005/8/layout/list1"/>
    <dgm:cxn modelId="{E9173BE2-5699-43B5-BCBF-4A2A8BF3D1FD}" type="presOf" srcId="{87BF3233-D4A9-4619-84B4-5A8D801A2B24}" destId="{BBAA8C4E-E568-4730-830C-6452A6C6A293}" srcOrd="0" destOrd="1" presId="urn:microsoft.com/office/officeart/2005/8/layout/list1"/>
    <dgm:cxn modelId="{286873EE-411F-4634-8031-A647049BD114}" srcId="{BDD90A5E-E142-4A3C-9365-4B912C01F3AC}" destId="{9D417D17-16EB-4CA6-BA5F-6107D1FF5F15}" srcOrd="0" destOrd="0" parTransId="{0A670888-D832-4ECF-AD3C-6DF46A586350}" sibTransId="{6C0B149F-2403-49A0-B843-8A9E7642BAC2}"/>
    <dgm:cxn modelId="{064F4EFD-C79C-4D7D-80CF-F8FF49D3858B}" srcId="{CDD872BB-6A72-47B2-A805-B696086D7879}" destId="{596BFFA1-AF2E-473F-A25D-B6CF04C5DD62}" srcOrd="0" destOrd="0" parTransId="{7BB7F294-1CD7-48FF-9DAF-4837488C7859}" sibTransId="{46A6979C-319C-4B5C-9363-672F630C9C1C}"/>
    <dgm:cxn modelId="{7E97DA49-F9F7-4792-891C-442AA1E19D24}" type="presParOf" srcId="{A6D4D362-13E9-4D0B-A3E1-67E2CCDABEA8}" destId="{C44549E1-1E88-4DA4-8138-47590E267A0D}" srcOrd="0" destOrd="0" presId="urn:microsoft.com/office/officeart/2005/8/layout/list1"/>
    <dgm:cxn modelId="{58C06F52-0555-4901-A95C-5E3067BA5CB1}" type="presParOf" srcId="{C44549E1-1E88-4DA4-8138-47590E267A0D}" destId="{C1734C26-DC4F-4E7E-BB48-925A7647C9E7}" srcOrd="0" destOrd="0" presId="urn:microsoft.com/office/officeart/2005/8/layout/list1"/>
    <dgm:cxn modelId="{9C59C972-B3A9-4AA0-B4A5-1CECFC1DC9DA}" type="presParOf" srcId="{C44549E1-1E88-4DA4-8138-47590E267A0D}" destId="{EFC81E00-D4C9-4F60-90F3-8FA4D7C0A8DD}" srcOrd="1" destOrd="0" presId="urn:microsoft.com/office/officeart/2005/8/layout/list1"/>
    <dgm:cxn modelId="{4B4D72AD-9537-458F-9C74-18D46911F708}" type="presParOf" srcId="{A6D4D362-13E9-4D0B-A3E1-67E2CCDABEA8}" destId="{02501861-752A-4B46-9A22-1780201E4676}" srcOrd="1" destOrd="0" presId="urn:microsoft.com/office/officeart/2005/8/layout/list1"/>
    <dgm:cxn modelId="{CF4161B4-12AF-4DAA-BB31-83FD68AD7F41}" type="presParOf" srcId="{A6D4D362-13E9-4D0B-A3E1-67E2CCDABEA8}" destId="{E7EC8819-F852-4D14-B9B1-0E699C0E37AD}" srcOrd="2" destOrd="0" presId="urn:microsoft.com/office/officeart/2005/8/layout/list1"/>
    <dgm:cxn modelId="{1C7A4BFD-DA97-472A-894A-07F9F743C69A}" type="presParOf" srcId="{A6D4D362-13E9-4D0B-A3E1-67E2CCDABEA8}" destId="{361C0E27-50A7-48E8-B2AF-DC3EA9C0A221}" srcOrd="3" destOrd="0" presId="urn:microsoft.com/office/officeart/2005/8/layout/list1"/>
    <dgm:cxn modelId="{81CF52FF-7AD2-4C62-BBC3-E9B88EBC5D77}" type="presParOf" srcId="{A6D4D362-13E9-4D0B-A3E1-67E2CCDABEA8}" destId="{B5073DD4-9952-42E3-9A25-C396A872AD45}" srcOrd="4" destOrd="0" presId="urn:microsoft.com/office/officeart/2005/8/layout/list1"/>
    <dgm:cxn modelId="{2738BC7D-34AF-4900-89B7-A3DC6B80E7CC}" type="presParOf" srcId="{B5073DD4-9952-42E3-9A25-C396A872AD45}" destId="{D92670D5-0495-4BCA-B76E-FB209728D9FA}" srcOrd="0" destOrd="0" presId="urn:microsoft.com/office/officeart/2005/8/layout/list1"/>
    <dgm:cxn modelId="{36A26B5F-2377-4D20-8D15-666D00A674D5}" type="presParOf" srcId="{B5073DD4-9952-42E3-9A25-C396A872AD45}" destId="{FFCAA0B8-2674-4005-8A9D-AECA494D18B0}" srcOrd="1" destOrd="0" presId="urn:microsoft.com/office/officeart/2005/8/layout/list1"/>
    <dgm:cxn modelId="{3E8D205B-1C31-4A9A-B052-E7AE2A4F5669}" type="presParOf" srcId="{A6D4D362-13E9-4D0B-A3E1-67E2CCDABEA8}" destId="{2CA06CBB-0258-419B-A1E2-77D68FAA3A46}" srcOrd="5" destOrd="0" presId="urn:microsoft.com/office/officeart/2005/8/layout/list1"/>
    <dgm:cxn modelId="{11DD130A-C496-4107-AAAB-C3FBAF4DEC7F}" type="presParOf" srcId="{A6D4D362-13E9-4D0B-A3E1-67E2CCDABEA8}" destId="{0DE21569-1DBF-484B-96DC-A6FAA24C3BFF}" srcOrd="6" destOrd="0" presId="urn:microsoft.com/office/officeart/2005/8/layout/list1"/>
    <dgm:cxn modelId="{C9CFBF56-9418-4373-9A5B-BD996EFC10DB}" type="presParOf" srcId="{A6D4D362-13E9-4D0B-A3E1-67E2CCDABEA8}" destId="{7C915730-83CB-4C43-96AA-7455FEC408BB}" srcOrd="7" destOrd="0" presId="urn:microsoft.com/office/officeart/2005/8/layout/list1"/>
    <dgm:cxn modelId="{D9D94D10-7686-44E7-8591-2728D1CE5662}" type="presParOf" srcId="{A6D4D362-13E9-4D0B-A3E1-67E2CCDABEA8}" destId="{05F4778C-C07E-4DCF-AFD7-E1BA4F1B7E5A}" srcOrd="8" destOrd="0" presId="urn:microsoft.com/office/officeart/2005/8/layout/list1"/>
    <dgm:cxn modelId="{9CF6BF66-53CE-49C4-8DFF-83110232CA87}" type="presParOf" srcId="{05F4778C-C07E-4DCF-AFD7-E1BA4F1B7E5A}" destId="{D9F29F4C-91F1-4450-A1DD-F133892B4BFA}" srcOrd="0" destOrd="0" presId="urn:microsoft.com/office/officeart/2005/8/layout/list1"/>
    <dgm:cxn modelId="{19F0EB15-F218-4493-BF31-971CED5E17BA}" type="presParOf" srcId="{05F4778C-C07E-4DCF-AFD7-E1BA4F1B7E5A}" destId="{6237F89C-732E-418E-AB56-FE7472817FF5}" srcOrd="1" destOrd="0" presId="urn:microsoft.com/office/officeart/2005/8/layout/list1"/>
    <dgm:cxn modelId="{D86AE8D5-FC96-4C6D-8AAC-35B694D9497C}" type="presParOf" srcId="{A6D4D362-13E9-4D0B-A3E1-67E2CCDABEA8}" destId="{4DCC4E68-E2D1-4771-BF2B-A230BEF55B94}" srcOrd="9" destOrd="0" presId="urn:microsoft.com/office/officeart/2005/8/layout/list1"/>
    <dgm:cxn modelId="{994198CD-D39F-4AFD-BC64-35FE7AC4445B}" type="presParOf" srcId="{A6D4D362-13E9-4D0B-A3E1-67E2CCDABEA8}" destId="{CE68B18A-0910-419A-9F1F-54BDDC01E0EC}" srcOrd="10" destOrd="0" presId="urn:microsoft.com/office/officeart/2005/8/layout/list1"/>
    <dgm:cxn modelId="{07137D19-AD70-431D-AF08-5031EE372A65}" type="presParOf" srcId="{A6D4D362-13E9-4D0B-A3E1-67E2CCDABEA8}" destId="{5EEB7E72-0E3A-4338-B754-683E639619F3}" srcOrd="11" destOrd="0" presId="urn:microsoft.com/office/officeart/2005/8/layout/list1"/>
    <dgm:cxn modelId="{913AF44E-6042-4936-9D0E-34A84420FAD8}" type="presParOf" srcId="{A6D4D362-13E9-4D0B-A3E1-67E2CCDABEA8}" destId="{7140CA7B-E616-41E4-8AC4-3A73F7638DDE}" srcOrd="12" destOrd="0" presId="urn:microsoft.com/office/officeart/2005/8/layout/list1"/>
    <dgm:cxn modelId="{16F5685F-0632-4FDF-A253-871471753575}" type="presParOf" srcId="{7140CA7B-E616-41E4-8AC4-3A73F7638DDE}" destId="{D0771528-3032-4788-9AC3-DBAE70A7C4FF}" srcOrd="0" destOrd="0" presId="urn:microsoft.com/office/officeart/2005/8/layout/list1"/>
    <dgm:cxn modelId="{538E68FB-038D-477A-A51B-5196814F72CD}" type="presParOf" srcId="{7140CA7B-E616-41E4-8AC4-3A73F7638DDE}" destId="{C768B626-D348-4F64-9E1D-6A21282ABE2F}" srcOrd="1" destOrd="0" presId="urn:microsoft.com/office/officeart/2005/8/layout/list1"/>
    <dgm:cxn modelId="{7DADD579-0A02-4E5E-9240-681B8F75B500}" type="presParOf" srcId="{A6D4D362-13E9-4D0B-A3E1-67E2CCDABEA8}" destId="{0978AFFA-88A6-462B-AC1B-4F9BED6F3D75}" srcOrd="13" destOrd="0" presId="urn:microsoft.com/office/officeart/2005/8/layout/list1"/>
    <dgm:cxn modelId="{12CC3A25-9165-4086-972A-0ADDAFC28B4F}" type="presParOf" srcId="{A6D4D362-13E9-4D0B-A3E1-67E2CCDABEA8}" destId="{BBAA8C4E-E568-4730-830C-6452A6C6A293}" srcOrd="14" destOrd="0" presId="urn:microsoft.com/office/officeart/2005/8/layout/list1"/>
    <dgm:cxn modelId="{ACC3C709-C11D-4751-9AC9-6FE85C521DC9}" type="presParOf" srcId="{A6D4D362-13E9-4D0B-A3E1-67E2CCDABEA8}" destId="{E9CD81B2-636C-4B5D-B2AA-77591ABBD46B}" srcOrd="15" destOrd="0" presId="urn:microsoft.com/office/officeart/2005/8/layout/list1"/>
    <dgm:cxn modelId="{A7CFC1C2-9B65-4B37-B8BC-AEED8F15F9D0}" type="presParOf" srcId="{A6D4D362-13E9-4D0B-A3E1-67E2CCDABEA8}" destId="{98E3286F-76D9-4A4C-ACB0-8AEE3C086F14}" srcOrd="16" destOrd="0" presId="urn:microsoft.com/office/officeart/2005/8/layout/list1"/>
    <dgm:cxn modelId="{5178FD57-D94A-4DF8-A464-71E6472288F9}" type="presParOf" srcId="{98E3286F-76D9-4A4C-ACB0-8AEE3C086F14}" destId="{A1602B16-3C8F-4250-AB76-A62942D7C175}" srcOrd="0" destOrd="0" presId="urn:microsoft.com/office/officeart/2005/8/layout/list1"/>
    <dgm:cxn modelId="{2BEDADA4-977D-405D-BD89-561D457DA0D9}" type="presParOf" srcId="{98E3286F-76D9-4A4C-ACB0-8AEE3C086F14}" destId="{6428F9F8-DF06-4DF6-B6E5-AF6B37F5423B}" srcOrd="1" destOrd="0" presId="urn:microsoft.com/office/officeart/2005/8/layout/list1"/>
    <dgm:cxn modelId="{3EB40A62-5E61-488A-8BF1-7455FC79A945}" type="presParOf" srcId="{A6D4D362-13E9-4D0B-A3E1-67E2CCDABEA8}" destId="{59CB46A5-A6DB-4F5C-B394-1E84D2F0816E}" srcOrd="17" destOrd="0" presId="urn:microsoft.com/office/officeart/2005/8/layout/list1"/>
    <dgm:cxn modelId="{51FF6F0C-6008-486A-9895-9313410EFF11}" type="presParOf" srcId="{A6D4D362-13E9-4D0B-A3E1-67E2CCDABEA8}" destId="{54BD7551-F155-498B-943E-29109A50CB63}"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8DCDC6-BE23-4507-AF78-2ECE72CDB14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EEDFC9D7-3D7B-4ECD-BFF4-D9EA80149105}">
      <dgm:prSet/>
      <dgm:spPr/>
      <dgm:t>
        <a:bodyPr/>
        <a:lstStyle/>
        <a:p>
          <a:r>
            <a:rPr lang="en-GB" b="1" dirty="0"/>
            <a:t>Fluctuations</a:t>
          </a:r>
          <a:r>
            <a:rPr lang="en-GB" dirty="0"/>
            <a:t> in trend</a:t>
          </a:r>
          <a:endParaRPr lang="en-US" dirty="0"/>
        </a:p>
      </dgm:t>
    </dgm:pt>
    <dgm:pt modelId="{6CBF564D-7225-4E80-97FC-B5E19AB00085}" type="parTrans" cxnId="{513646D3-9FC4-459E-9D9B-54AAB2E8A0AA}">
      <dgm:prSet/>
      <dgm:spPr/>
      <dgm:t>
        <a:bodyPr/>
        <a:lstStyle/>
        <a:p>
          <a:endParaRPr lang="en-US"/>
        </a:p>
      </dgm:t>
    </dgm:pt>
    <dgm:pt modelId="{BA231674-8464-4F22-8D07-CC50E338FBF4}" type="sibTrans" cxnId="{513646D3-9FC4-459E-9D9B-54AAB2E8A0AA}">
      <dgm:prSet/>
      <dgm:spPr/>
      <dgm:t>
        <a:bodyPr/>
        <a:lstStyle/>
        <a:p>
          <a:endParaRPr lang="en-US"/>
        </a:p>
      </dgm:t>
    </dgm:pt>
    <dgm:pt modelId="{53E637FB-E802-4930-8B19-AD2D4107CB7F}">
      <dgm:prSet/>
      <dgm:spPr/>
      <dgm:t>
        <a:bodyPr/>
        <a:lstStyle/>
        <a:p>
          <a:r>
            <a:rPr lang="en-GB" b="1" dirty="0"/>
            <a:t>Variance</a:t>
          </a:r>
        </a:p>
        <a:p>
          <a:r>
            <a:rPr lang="en-GB" dirty="0"/>
            <a:t>Top 5 and Bottom 5</a:t>
          </a:r>
          <a:endParaRPr lang="en-US" dirty="0"/>
        </a:p>
      </dgm:t>
    </dgm:pt>
    <dgm:pt modelId="{B5A01784-CEEB-4629-84C7-7548A59DE047}" type="parTrans" cxnId="{47788498-3BD9-4A40-9964-AC72069B351C}">
      <dgm:prSet/>
      <dgm:spPr/>
      <dgm:t>
        <a:bodyPr/>
        <a:lstStyle/>
        <a:p>
          <a:endParaRPr lang="en-US"/>
        </a:p>
      </dgm:t>
    </dgm:pt>
    <dgm:pt modelId="{18A32642-C0DD-4E6C-B7C1-B88063F02F8D}" type="sibTrans" cxnId="{47788498-3BD9-4A40-9964-AC72069B351C}">
      <dgm:prSet/>
      <dgm:spPr/>
      <dgm:t>
        <a:bodyPr/>
        <a:lstStyle/>
        <a:p>
          <a:endParaRPr lang="en-US"/>
        </a:p>
      </dgm:t>
    </dgm:pt>
    <dgm:pt modelId="{5A6AF2EB-B64A-4637-8E12-197982520C9C}">
      <dgm:prSet/>
      <dgm:spPr/>
      <dgm:t>
        <a:bodyPr/>
        <a:lstStyle/>
        <a:p>
          <a:r>
            <a:rPr lang="en-GB" dirty="0"/>
            <a:t>Visible </a:t>
          </a:r>
          <a:r>
            <a:rPr lang="en-GB" b="1" dirty="0"/>
            <a:t>correlations</a:t>
          </a:r>
          <a:r>
            <a:rPr lang="en-GB" dirty="0"/>
            <a:t> between </a:t>
          </a:r>
          <a:r>
            <a:rPr lang="en-GB" b="1" dirty="0"/>
            <a:t>Fruits &amp; Vegs</a:t>
          </a:r>
          <a:r>
            <a:rPr lang="en-GB" dirty="0"/>
            <a:t> and </a:t>
          </a:r>
          <a:r>
            <a:rPr lang="en-GB" b="1" dirty="0"/>
            <a:t>Sweets</a:t>
          </a:r>
          <a:endParaRPr lang="en-US" b="1" dirty="0"/>
        </a:p>
      </dgm:t>
    </dgm:pt>
    <dgm:pt modelId="{E6E2CCA0-29FA-43C0-B7F6-5C1AC188CC79}" type="parTrans" cxnId="{CC12B5EF-2B2F-4D63-BBDD-95992F062603}">
      <dgm:prSet/>
      <dgm:spPr/>
      <dgm:t>
        <a:bodyPr/>
        <a:lstStyle/>
        <a:p>
          <a:endParaRPr lang="en-US"/>
        </a:p>
      </dgm:t>
    </dgm:pt>
    <dgm:pt modelId="{F52591ED-BC00-4A6E-A898-F002749A1047}" type="sibTrans" cxnId="{CC12B5EF-2B2F-4D63-BBDD-95992F062603}">
      <dgm:prSet/>
      <dgm:spPr/>
      <dgm:t>
        <a:bodyPr/>
        <a:lstStyle/>
        <a:p>
          <a:endParaRPr lang="en-US"/>
        </a:p>
      </dgm:t>
    </dgm:pt>
    <dgm:pt modelId="{93C11C34-538F-4140-9C60-41003404007C}">
      <dgm:prSet/>
      <dgm:spPr/>
      <dgm:t>
        <a:bodyPr/>
        <a:lstStyle/>
        <a:p>
          <a:r>
            <a:rPr lang="en-GB" dirty="0"/>
            <a:t>Break down into </a:t>
          </a:r>
          <a:r>
            <a:rPr lang="en-GB" b="1" dirty="0"/>
            <a:t>Monthly level</a:t>
          </a:r>
          <a:endParaRPr lang="en-US" b="1" dirty="0"/>
        </a:p>
      </dgm:t>
    </dgm:pt>
    <dgm:pt modelId="{7067569C-F705-457E-A453-BADC2A549C70}" type="parTrans" cxnId="{07617426-5B6F-4E9B-ADAD-17E3BCA63BE4}">
      <dgm:prSet/>
      <dgm:spPr/>
      <dgm:t>
        <a:bodyPr/>
        <a:lstStyle/>
        <a:p>
          <a:endParaRPr lang="en-US"/>
        </a:p>
      </dgm:t>
    </dgm:pt>
    <dgm:pt modelId="{3B2320E1-13AF-4FF0-8B2F-5CEC73F88485}" type="sibTrans" cxnId="{07617426-5B6F-4E9B-ADAD-17E3BCA63BE4}">
      <dgm:prSet/>
      <dgm:spPr/>
      <dgm:t>
        <a:bodyPr/>
        <a:lstStyle/>
        <a:p>
          <a:endParaRPr lang="en-US"/>
        </a:p>
      </dgm:t>
    </dgm:pt>
    <dgm:pt modelId="{9E5A2A4D-C44D-4F8E-8BC5-B69EC26F00B5}" type="pres">
      <dgm:prSet presAssocID="{8F8DCDC6-BE23-4507-AF78-2ECE72CDB143}" presName="diagram" presStyleCnt="0">
        <dgm:presLayoutVars>
          <dgm:dir/>
          <dgm:resizeHandles val="exact"/>
        </dgm:presLayoutVars>
      </dgm:prSet>
      <dgm:spPr/>
    </dgm:pt>
    <dgm:pt modelId="{ADB562DE-1718-4CB1-B6B6-B6A554A58BE0}" type="pres">
      <dgm:prSet presAssocID="{EEDFC9D7-3D7B-4ECD-BFF4-D9EA80149105}" presName="node" presStyleLbl="node1" presStyleIdx="0" presStyleCnt="4">
        <dgm:presLayoutVars>
          <dgm:bulletEnabled val="1"/>
        </dgm:presLayoutVars>
      </dgm:prSet>
      <dgm:spPr/>
    </dgm:pt>
    <dgm:pt modelId="{F5121EC7-9198-4F0F-A96F-FDA42C0ADAC0}" type="pres">
      <dgm:prSet presAssocID="{BA231674-8464-4F22-8D07-CC50E338FBF4}" presName="sibTrans" presStyleLbl="sibTrans2D1" presStyleIdx="0" presStyleCnt="3"/>
      <dgm:spPr/>
    </dgm:pt>
    <dgm:pt modelId="{EC8E15C7-386C-4765-BEE4-1BB9340D4B5D}" type="pres">
      <dgm:prSet presAssocID="{BA231674-8464-4F22-8D07-CC50E338FBF4}" presName="connectorText" presStyleLbl="sibTrans2D1" presStyleIdx="0" presStyleCnt="3"/>
      <dgm:spPr/>
    </dgm:pt>
    <dgm:pt modelId="{60DE982C-1F42-4BEF-BDAA-026D1543C2FD}" type="pres">
      <dgm:prSet presAssocID="{53E637FB-E802-4930-8B19-AD2D4107CB7F}" presName="node" presStyleLbl="node1" presStyleIdx="1" presStyleCnt="4">
        <dgm:presLayoutVars>
          <dgm:bulletEnabled val="1"/>
        </dgm:presLayoutVars>
      </dgm:prSet>
      <dgm:spPr/>
    </dgm:pt>
    <dgm:pt modelId="{E2E11E0A-9B53-47A1-AB7A-09B39F41089B}" type="pres">
      <dgm:prSet presAssocID="{18A32642-C0DD-4E6C-B7C1-B88063F02F8D}" presName="sibTrans" presStyleLbl="sibTrans2D1" presStyleIdx="1" presStyleCnt="3"/>
      <dgm:spPr/>
    </dgm:pt>
    <dgm:pt modelId="{A4E0AA7F-97D1-49A5-8608-CEAE6F4D7044}" type="pres">
      <dgm:prSet presAssocID="{18A32642-C0DD-4E6C-B7C1-B88063F02F8D}" presName="connectorText" presStyleLbl="sibTrans2D1" presStyleIdx="1" presStyleCnt="3"/>
      <dgm:spPr/>
    </dgm:pt>
    <dgm:pt modelId="{863A7A8F-0E3E-4607-BCB0-86456D8494BB}" type="pres">
      <dgm:prSet presAssocID="{5A6AF2EB-B64A-4637-8E12-197982520C9C}" presName="node" presStyleLbl="node1" presStyleIdx="2" presStyleCnt="4" custScaleX="114691">
        <dgm:presLayoutVars>
          <dgm:bulletEnabled val="1"/>
        </dgm:presLayoutVars>
      </dgm:prSet>
      <dgm:spPr/>
    </dgm:pt>
    <dgm:pt modelId="{A270B905-0CBB-43F2-AA20-2BB3791A66F4}" type="pres">
      <dgm:prSet presAssocID="{F52591ED-BC00-4A6E-A898-F002749A1047}" presName="sibTrans" presStyleLbl="sibTrans2D1" presStyleIdx="2" presStyleCnt="3"/>
      <dgm:spPr/>
    </dgm:pt>
    <dgm:pt modelId="{1DD706DD-BD7F-4753-B5D0-0482C43AC7B5}" type="pres">
      <dgm:prSet presAssocID="{F52591ED-BC00-4A6E-A898-F002749A1047}" presName="connectorText" presStyleLbl="sibTrans2D1" presStyleIdx="2" presStyleCnt="3"/>
      <dgm:spPr/>
    </dgm:pt>
    <dgm:pt modelId="{3B3B5B0C-7202-4067-8ACA-906B0D0C0420}" type="pres">
      <dgm:prSet presAssocID="{93C11C34-538F-4140-9C60-41003404007C}" presName="node" presStyleLbl="node1" presStyleIdx="3" presStyleCnt="4">
        <dgm:presLayoutVars>
          <dgm:bulletEnabled val="1"/>
        </dgm:presLayoutVars>
      </dgm:prSet>
      <dgm:spPr/>
    </dgm:pt>
  </dgm:ptLst>
  <dgm:cxnLst>
    <dgm:cxn modelId="{6FA3F01A-DA0E-4408-9270-1C15EC4FBACC}" type="presOf" srcId="{F52591ED-BC00-4A6E-A898-F002749A1047}" destId="{1DD706DD-BD7F-4753-B5D0-0482C43AC7B5}" srcOrd="1" destOrd="0" presId="urn:microsoft.com/office/officeart/2005/8/layout/process5"/>
    <dgm:cxn modelId="{90E3A31D-7413-4180-B157-DE4F6B54B143}" type="presOf" srcId="{18A32642-C0DD-4E6C-B7C1-B88063F02F8D}" destId="{E2E11E0A-9B53-47A1-AB7A-09B39F41089B}" srcOrd="0" destOrd="0" presId="urn:microsoft.com/office/officeart/2005/8/layout/process5"/>
    <dgm:cxn modelId="{07617426-5B6F-4E9B-ADAD-17E3BCA63BE4}" srcId="{8F8DCDC6-BE23-4507-AF78-2ECE72CDB143}" destId="{93C11C34-538F-4140-9C60-41003404007C}" srcOrd="3" destOrd="0" parTransId="{7067569C-F705-457E-A453-BADC2A549C70}" sibTransId="{3B2320E1-13AF-4FF0-8B2F-5CEC73F88485}"/>
    <dgm:cxn modelId="{638EAA39-05B8-4E9E-9470-1D8445185145}" type="presOf" srcId="{BA231674-8464-4F22-8D07-CC50E338FBF4}" destId="{F5121EC7-9198-4F0F-A96F-FDA42C0ADAC0}" srcOrd="0" destOrd="0" presId="urn:microsoft.com/office/officeart/2005/8/layout/process5"/>
    <dgm:cxn modelId="{13B77548-4011-4E4B-B323-B6E47CE7E413}" type="presOf" srcId="{8F8DCDC6-BE23-4507-AF78-2ECE72CDB143}" destId="{9E5A2A4D-C44D-4F8E-8BC5-B69EC26F00B5}" srcOrd="0" destOrd="0" presId="urn:microsoft.com/office/officeart/2005/8/layout/process5"/>
    <dgm:cxn modelId="{F5EEFB6E-83C4-4A7F-9F69-259D42804922}" type="presOf" srcId="{18A32642-C0DD-4E6C-B7C1-B88063F02F8D}" destId="{A4E0AA7F-97D1-49A5-8608-CEAE6F4D7044}" srcOrd="1" destOrd="0" presId="urn:microsoft.com/office/officeart/2005/8/layout/process5"/>
    <dgm:cxn modelId="{B96F6370-1B63-47E6-9C9E-ACFBB4372620}" type="presOf" srcId="{BA231674-8464-4F22-8D07-CC50E338FBF4}" destId="{EC8E15C7-386C-4765-BEE4-1BB9340D4B5D}" srcOrd="1" destOrd="0" presId="urn:microsoft.com/office/officeart/2005/8/layout/process5"/>
    <dgm:cxn modelId="{4449BD8C-A342-4141-A0ED-87003711A8CB}" type="presOf" srcId="{F52591ED-BC00-4A6E-A898-F002749A1047}" destId="{A270B905-0CBB-43F2-AA20-2BB3791A66F4}" srcOrd="0" destOrd="0" presId="urn:microsoft.com/office/officeart/2005/8/layout/process5"/>
    <dgm:cxn modelId="{47788498-3BD9-4A40-9964-AC72069B351C}" srcId="{8F8DCDC6-BE23-4507-AF78-2ECE72CDB143}" destId="{53E637FB-E802-4930-8B19-AD2D4107CB7F}" srcOrd="1" destOrd="0" parTransId="{B5A01784-CEEB-4629-84C7-7548A59DE047}" sibTransId="{18A32642-C0DD-4E6C-B7C1-B88063F02F8D}"/>
    <dgm:cxn modelId="{BA16FABA-5669-459B-AC42-76CDBE10CDD6}" type="presOf" srcId="{EEDFC9D7-3D7B-4ECD-BFF4-D9EA80149105}" destId="{ADB562DE-1718-4CB1-B6B6-B6A554A58BE0}" srcOrd="0" destOrd="0" presId="urn:microsoft.com/office/officeart/2005/8/layout/process5"/>
    <dgm:cxn modelId="{59EDFDBD-AEDE-4E1B-A421-F1AECD0A9816}" type="presOf" srcId="{5A6AF2EB-B64A-4637-8E12-197982520C9C}" destId="{863A7A8F-0E3E-4607-BCB0-86456D8494BB}" srcOrd="0" destOrd="0" presId="urn:microsoft.com/office/officeart/2005/8/layout/process5"/>
    <dgm:cxn modelId="{95ED0CC8-141C-46A4-9949-EE27AA323BE5}" type="presOf" srcId="{53E637FB-E802-4930-8B19-AD2D4107CB7F}" destId="{60DE982C-1F42-4BEF-BDAA-026D1543C2FD}" srcOrd="0" destOrd="0" presId="urn:microsoft.com/office/officeart/2005/8/layout/process5"/>
    <dgm:cxn modelId="{513646D3-9FC4-459E-9D9B-54AAB2E8A0AA}" srcId="{8F8DCDC6-BE23-4507-AF78-2ECE72CDB143}" destId="{EEDFC9D7-3D7B-4ECD-BFF4-D9EA80149105}" srcOrd="0" destOrd="0" parTransId="{6CBF564D-7225-4E80-97FC-B5E19AB00085}" sibTransId="{BA231674-8464-4F22-8D07-CC50E338FBF4}"/>
    <dgm:cxn modelId="{21801BE3-E6AD-459D-BE4A-C665E3593F04}" type="presOf" srcId="{93C11C34-538F-4140-9C60-41003404007C}" destId="{3B3B5B0C-7202-4067-8ACA-906B0D0C0420}" srcOrd="0" destOrd="0" presId="urn:microsoft.com/office/officeart/2005/8/layout/process5"/>
    <dgm:cxn modelId="{CC12B5EF-2B2F-4D63-BBDD-95992F062603}" srcId="{8F8DCDC6-BE23-4507-AF78-2ECE72CDB143}" destId="{5A6AF2EB-B64A-4637-8E12-197982520C9C}" srcOrd="2" destOrd="0" parTransId="{E6E2CCA0-29FA-43C0-B7F6-5C1AC188CC79}" sibTransId="{F52591ED-BC00-4A6E-A898-F002749A1047}"/>
    <dgm:cxn modelId="{10C136A0-665A-4006-8931-5375BFDC16FD}" type="presParOf" srcId="{9E5A2A4D-C44D-4F8E-8BC5-B69EC26F00B5}" destId="{ADB562DE-1718-4CB1-B6B6-B6A554A58BE0}" srcOrd="0" destOrd="0" presId="urn:microsoft.com/office/officeart/2005/8/layout/process5"/>
    <dgm:cxn modelId="{6D97D755-D379-4DFE-ACC4-D808389CDF0D}" type="presParOf" srcId="{9E5A2A4D-C44D-4F8E-8BC5-B69EC26F00B5}" destId="{F5121EC7-9198-4F0F-A96F-FDA42C0ADAC0}" srcOrd="1" destOrd="0" presId="urn:microsoft.com/office/officeart/2005/8/layout/process5"/>
    <dgm:cxn modelId="{70DAFCEE-064B-43D8-9F54-EE48161EAF77}" type="presParOf" srcId="{F5121EC7-9198-4F0F-A96F-FDA42C0ADAC0}" destId="{EC8E15C7-386C-4765-BEE4-1BB9340D4B5D}" srcOrd="0" destOrd="0" presId="urn:microsoft.com/office/officeart/2005/8/layout/process5"/>
    <dgm:cxn modelId="{73FA9C00-62C0-4710-86D2-4D222759E177}" type="presParOf" srcId="{9E5A2A4D-C44D-4F8E-8BC5-B69EC26F00B5}" destId="{60DE982C-1F42-4BEF-BDAA-026D1543C2FD}" srcOrd="2" destOrd="0" presId="urn:microsoft.com/office/officeart/2005/8/layout/process5"/>
    <dgm:cxn modelId="{7A6A650E-FDDC-44CC-8B6E-3AB59092FD18}" type="presParOf" srcId="{9E5A2A4D-C44D-4F8E-8BC5-B69EC26F00B5}" destId="{E2E11E0A-9B53-47A1-AB7A-09B39F41089B}" srcOrd="3" destOrd="0" presId="urn:microsoft.com/office/officeart/2005/8/layout/process5"/>
    <dgm:cxn modelId="{09A8184D-4159-4D91-8FA0-E85995A9B5A3}" type="presParOf" srcId="{E2E11E0A-9B53-47A1-AB7A-09B39F41089B}" destId="{A4E0AA7F-97D1-49A5-8608-CEAE6F4D7044}" srcOrd="0" destOrd="0" presId="urn:microsoft.com/office/officeart/2005/8/layout/process5"/>
    <dgm:cxn modelId="{F5F643FA-B59C-49D2-BE67-51D04BD1E2F9}" type="presParOf" srcId="{9E5A2A4D-C44D-4F8E-8BC5-B69EC26F00B5}" destId="{863A7A8F-0E3E-4607-BCB0-86456D8494BB}" srcOrd="4" destOrd="0" presId="urn:microsoft.com/office/officeart/2005/8/layout/process5"/>
    <dgm:cxn modelId="{906869B0-30D7-4B54-9B56-D5CD0E5C3BA9}" type="presParOf" srcId="{9E5A2A4D-C44D-4F8E-8BC5-B69EC26F00B5}" destId="{A270B905-0CBB-43F2-AA20-2BB3791A66F4}" srcOrd="5" destOrd="0" presId="urn:microsoft.com/office/officeart/2005/8/layout/process5"/>
    <dgm:cxn modelId="{BCAE2316-653F-4C8C-81A4-2BC1CE916960}" type="presParOf" srcId="{A270B905-0CBB-43F2-AA20-2BB3791A66F4}" destId="{1DD706DD-BD7F-4753-B5D0-0482C43AC7B5}" srcOrd="0" destOrd="0" presId="urn:microsoft.com/office/officeart/2005/8/layout/process5"/>
    <dgm:cxn modelId="{EAF9347A-CF49-4B62-974F-6B7E3A445DB0}" type="presParOf" srcId="{9E5A2A4D-C44D-4F8E-8BC5-B69EC26F00B5}" destId="{3B3B5B0C-7202-4067-8ACA-906B0D0C0420}" srcOrd="6"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B6665-DBE7-44A9-BED8-21E817713F21}">
      <dsp:nvSpPr>
        <dsp:cNvPr id="0" name=""/>
        <dsp:cNvSpPr/>
      </dsp:nvSpPr>
      <dsp:spPr>
        <a:xfrm>
          <a:off x="601099" y="391688"/>
          <a:ext cx="1681312" cy="16813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67BE2-2116-4B49-9721-FD1E78874463}">
      <dsp:nvSpPr>
        <dsp:cNvPr id="0" name=""/>
        <dsp:cNvSpPr/>
      </dsp:nvSpPr>
      <dsp:spPr>
        <a:xfrm>
          <a:off x="959411" y="750001"/>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DDECC2-985A-4CAE-BE26-D2D6F9F52ADF}">
      <dsp:nvSpPr>
        <dsp:cNvPr id="0" name=""/>
        <dsp:cNvSpPr/>
      </dsp:nvSpPr>
      <dsp:spPr>
        <a:xfrm>
          <a:off x="63630" y="2596689"/>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GB" sz="2100" b="1" kern="1200"/>
            <a:t>Task 1: Dataset Description</a:t>
          </a:r>
          <a:endParaRPr lang="en-US" sz="2100" kern="1200"/>
        </a:p>
      </dsp:txBody>
      <dsp:txXfrm>
        <a:off x="63630" y="2596689"/>
        <a:ext cx="2756250" cy="720000"/>
      </dsp:txXfrm>
    </dsp:sp>
    <dsp:sp modelId="{D7C9E203-221A-44A9-B788-135A643F69E4}">
      <dsp:nvSpPr>
        <dsp:cNvPr id="0" name=""/>
        <dsp:cNvSpPr/>
      </dsp:nvSpPr>
      <dsp:spPr>
        <a:xfrm>
          <a:off x="3839693" y="391688"/>
          <a:ext cx="1681312" cy="16813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5636F3-DC35-4CA0-8601-22DFBC248690}">
      <dsp:nvSpPr>
        <dsp:cNvPr id="0" name=""/>
        <dsp:cNvSpPr/>
      </dsp:nvSpPr>
      <dsp:spPr>
        <a:xfrm>
          <a:off x="4198005" y="750001"/>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8DAF50-D203-42ED-896F-D7FF39461B0D}">
      <dsp:nvSpPr>
        <dsp:cNvPr id="0" name=""/>
        <dsp:cNvSpPr/>
      </dsp:nvSpPr>
      <dsp:spPr>
        <a:xfrm>
          <a:off x="3302224" y="2596689"/>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GB" sz="2100" b="1" kern="1200"/>
            <a:t>Task 2: Insights Visualisation</a:t>
          </a:r>
          <a:endParaRPr lang="en-US" sz="2100" kern="1200"/>
        </a:p>
      </dsp:txBody>
      <dsp:txXfrm>
        <a:off x="3302224" y="2596689"/>
        <a:ext cx="2756250" cy="720000"/>
      </dsp:txXfrm>
    </dsp:sp>
    <dsp:sp modelId="{4065DA87-E5CB-4061-91ED-24185A38AF4E}">
      <dsp:nvSpPr>
        <dsp:cNvPr id="0" name=""/>
        <dsp:cNvSpPr/>
      </dsp:nvSpPr>
      <dsp:spPr>
        <a:xfrm>
          <a:off x="7078287" y="391688"/>
          <a:ext cx="1681312" cy="16813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ACB24-AD96-488B-B2D9-563219DF0288}">
      <dsp:nvSpPr>
        <dsp:cNvPr id="0" name=""/>
        <dsp:cNvSpPr/>
      </dsp:nvSpPr>
      <dsp:spPr>
        <a:xfrm>
          <a:off x="7436599" y="750001"/>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5735A0-6E1E-48E9-BC28-8FFF929A1C7B}">
      <dsp:nvSpPr>
        <dsp:cNvPr id="0" name=""/>
        <dsp:cNvSpPr/>
      </dsp:nvSpPr>
      <dsp:spPr>
        <a:xfrm>
          <a:off x="6540818" y="2596689"/>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GB" sz="2100" b="1" kern="1200"/>
            <a:t>Task 3: Combining Datasets</a:t>
          </a:r>
          <a:endParaRPr lang="en-US" sz="2100" kern="1200"/>
        </a:p>
      </dsp:txBody>
      <dsp:txXfrm>
        <a:off x="6540818" y="2596689"/>
        <a:ext cx="275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C8819-F852-4D14-B9B1-0E699C0E37AD}">
      <dsp:nvSpPr>
        <dsp:cNvPr id="0" name=""/>
        <dsp:cNvSpPr/>
      </dsp:nvSpPr>
      <dsp:spPr>
        <a:xfrm>
          <a:off x="0" y="261871"/>
          <a:ext cx="4119429" cy="428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C81E00-D4C9-4F60-90F3-8FA4D7C0A8DD}">
      <dsp:nvSpPr>
        <dsp:cNvPr id="0" name=""/>
        <dsp:cNvSpPr/>
      </dsp:nvSpPr>
      <dsp:spPr>
        <a:xfrm>
          <a:off x="205971" y="10951"/>
          <a:ext cx="2883600" cy="5018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993" tIns="0" rIns="108993" bIns="0" numCol="1" spcCol="1270" anchor="ctr" anchorCtr="0">
          <a:noAutofit/>
        </a:bodyPr>
        <a:lstStyle/>
        <a:p>
          <a:pPr marL="0" lvl="0" indent="0" algn="l" defTabSz="755650">
            <a:lnSpc>
              <a:spcPct val="90000"/>
            </a:lnSpc>
            <a:spcBef>
              <a:spcPct val="0"/>
            </a:spcBef>
            <a:spcAft>
              <a:spcPct val="35000"/>
            </a:spcAft>
            <a:buNone/>
          </a:pPr>
          <a:r>
            <a:rPr lang="en-GB" sz="1700" b="1" kern="1200" dirty="0" err="1"/>
            <a:t>Area_id</a:t>
          </a:r>
          <a:endParaRPr lang="en-US" sz="1700" b="1" kern="1200" dirty="0"/>
        </a:p>
      </dsp:txBody>
      <dsp:txXfrm>
        <a:off x="230469" y="35449"/>
        <a:ext cx="2834604" cy="452844"/>
      </dsp:txXfrm>
    </dsp:sp>
    <dsp:sp modelId="{0DE21569-1DBF-484B-96DC-A6FAA24C3BFF}">
      <dsp:nvSpPr>
        <dsp:cNvPr id="0" name=""/>
        <dsp:cNvSpPr/>
      </dsp:nvSpPr>
      <dsp:spPr>
        <a:xfrm>
          <a:off x="0" y="1032991"/>
          <a:ext cx="4119429" cy="12852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9713" tIns="354076" rIns="319713"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dirty="0"/>
            <a:t>Male</a:t>
          </a:r>
        </a:p>
        <a:p>
          <a:pPr marL="171450" lvl="1" indent="-171450" algn="l" defTabSz="755650">
            <a:lnSpc>
              <a:spcPct val="90000"/>
            </a:lnSpc>
            <a:spcBef>
              <a:spcPct val="0"/>
            </a:spcBef>
            <a:spcAft>
              <a:spcPct val="15000"/>
            </a:spcAft>
            <a:buChar char="•"/>
          </a:pPr>
          <a:r>
            <a:rPr lang="en-GB" sz="1700" kern="1200" dirty="0"/>
            <a:t>Female</a:t>
          </a:r>
        </a:p>
        <a:p>
          <a:pPr marL="171450" lvl="1" indent="-171450" algn="l" defTabSz="755650">
            <a:lnSpc>
              <a:spcPct val="90000"/>
            </a:lnSpc>
            <a:spcBef>
              <a:spcPct val="0"/>
            </a:spcBef>
            <a:spcAft>
              <a:spcPct val="15000"/>
            </a:spcAft>
            <a:buChar char="•"/>
          </a:pPr>
          <a:r>
            <a:rPr lang="en-GB" sz="1700" kern="1200" dirty="0"/>
            <a:t>Age Groups</a:t>
          </a:r>
        </a:p>
      </dsp:txBody>
      <dsp:txXfrm>
        <a:off x="0" y="1032991"/>
        <a:ext cx="4119429" cy="1285200"/>
      </dsp:txXfrm>
    </dsp:sp>
    <dsp:sp modelId="{FFCAA0B8-2674-4005-8A9D-AECA494D18B0}">
      <dsp:nvSpPr>
        <dsp:cNvPr id="0" name=""/>
        <dsp:cNvSpPr/>
      </dsp:nvSpPr>
      <dsp:spPr>
        <a:xfrm>
          <a:off x="205971" y="782071"/>
          <a:ext cx="2883600" cy="5018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993" tIns="0" rIns="108993" bIns="0" numCol="1" spcCol="1270" anchor="ctr" anchorCtr="0">
          <a:noAutofit/>
        </a:bodyPr>
        <a:lstStyle/>
        <a:p>
          <a:pPr marL="0" lvl="0" indent="0" algn="l" defTabSz="755650">
            <a:lnSpc>
              <a:spcPct val="90000"/>
            </a:lnSpc>
            <a:spcBef>
              <a:spcPct val="0"/>
            </a:spcBef>
            <a:spcAft>
              <a:spcPct val="35000"/>
            </a:spcAft>
            <a:buNone/>
          </a:pPr>
          <a:r>
            <a:rPr lang="en-GB" sz="1700" b="1" kern="1200" dirty="0"/>
            <a:t>Population</a:t>
          </a:r>
          <a:endParaRPr lang="en-US" sz="1700" b="1" kern="1200" dirty="0"/>
        </a:p>
      </dsp:txBody>
      <dsp:txXfrm>
        <a:off x="230469" y="806569"/>
        <a:ext cx="2834604" cy="452844"/>
      </dsp:txXfrm>
    </dsp:sp>
    <dsp:sp modelId="{BBAA8C4E-E568-4730-830C-6452A6C6A293}">
      <dsp:nvSpPr>
        <dsp:cNvPr id="0" name=""/>
        <dsp:cNvSpPr/>
      </dsp:nvSpPr>
      <dsp:spPr>
        <a:xfrm>
          <a:off x="0" y="2650889"/>
          <a:ext cx="4119429" cy="428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68B626-D348-4F64-9E1D-6A21282ABE2F}">
      <dsp:nvSpPr>
        <dsp:cNvPr id="0" name=""/>
        <dsp:cNvSpPr/>
      </dsp:nvSpPr>
      <dsp:spPr>
        <a:xfrm>
          <a:off x="205971" y="2409991"/>
          <a:ext cx="2883600" cy="5018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993" tIns="0" rIns="108993" bIns="0" numCol="1" spcCol="1270" anchor="ctr" anchorCtr="0">
          <a:noAutofit/>
        </a:bodyPr>
        <a:lstStyle/>
        <a:p>
          <a:pPr marL="0" lvl="0" indent="0" algn="l" defTabSz="755650">
            <a:lnSpc>
              <a:spcPct val="90000"/>
            </a:lnSpc>
            <a:spcBef>
              <a:spcPct val="0"/>
            </a:spcBef>
            <a:spcAft>
              <a:spcPct val="35000"/>
            </a:spcAft>
            <a:buNone/>
          </a:pPr>
          <a:r>
            <a:rPr lang="en-GB" sz="1700" b="1" kern="1200" dirty="0"/>
            <a:t>Average Age</a:t>
          </a:r>
          <a:endParaRPr lang="en-US" sz="1700" b="1" kern="1200" dirty="0"/>
        </a:p>
      </dsp:txBody>
      <dsp:txXfrm>
        <a:off x="230469" y="2434489"/>
        <a:ext cx="2834604" cy="452844"/>
      </dsp:txXfrm>
    </dsp:sp>
    <dsp:sp modelId="{54BD7551-F155-498B-943E-29109A50CB63}">
      <dsp:nvSpPr>
        <dsp:cNvPr id="0" name=""/>
        <dsp:cNvSpPr/>
      </dsp:nvSpPr>
      <dsp:spPr>
        <a:xfrm>
          <a:off x="0" y="3432031"/>
          <a:ext cx="4119429" cy="722925"/>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9713" tIns="354076" rIns="319713"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dirty="0"/>
            <a:t>Density of Residents</a:t>
          </a:r>
          <a:endParaRPr lang="en-US" sz="1700" kern="1200" dirty="0"/>
        </a:p>
      </dsp:txBody>
      <dsp:txXfrm>
        <a:off x="0" y="3432031"/>
        <a:ext cx="4119429" cy="722925"/>
      </dsp:txXfrm>
    </dsp:sp>
    <dsp:sp modelId="{6428F9F8-DF06-4DF6-B6E5-AF6B37F5423B}">
      <dsp:nvSpPr>
        <dsp:cNvPr id="0" name=""/>
        <dsp:cNvSpPr/>
      </dsp:nvSpPr>
      <dsp:spPr>
        <a:xfrm>
          <a:off x="205971" y="3181111"/>
          <a:ext cx="2883600" cy="5018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993" tIns="0" rIns="108993" bIns="0" numCol="1" spcCol="1270" anchor="ctr" anchorCtr="0">
          <a:noAutofit/>
        </a:bodyPr>
        <a:lstStyle/>
        <a:p>
          <a:pPr marL="0" lvl="0" indent="0" algn="l" defTabSz="755650">
            <a:lnSpc>
              <a:spcPct val="90000"/>
            </a:lnSpc>
            <a:spcBef>
              <a:spcPct val="0"/>
            </a:spcBef>
            <a:spcAft>
              <a:spcPct val="35000"/>
            </a:spcAft>
            <a:buNone/>
          </a:pPr>
          <a:r>
            <a:rPr lang="en-GB" sz="1700" b="1" kern="1200" dirty="0"/>
            <a:t>Surface area</a:t>
          </a:r>
          <a:endParaRPr lang="en-US" sz="1700" b="1" kern="1200" dirty="0"/>
        </a:p>
      </dsp:txBody>
      <dsp:txXfrm>
        <a:off x="230469" y="3205609"/>
        <a:ext cx="2834604"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CB00C-1851-4AC9-91E2-875BAC92A3C2}">
      <dsp:nvSpPr>
        <dsp:cNvPr id="0" name=""/>
        <dsp:cNvSpPr/>
      </dsp:nvSpPr>
      <dsp:spPr>
        <a:xfrm>
          <a:off x="0" y="615352"/>
          <a:ext cx="4852424" cy="5481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6602" tIns="249936" rIns="376602"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Percentiles</a:t>
          </a:r>
          <a:endParaRPr lang="en-US" sz="1400" kern="1200" dirty="0"/>
        </a:p>
      </dsp:txBody>
      <dsp:txXfrm>
        <a:off x="0" y="615352"/>
        <a:ext cx="4852424" cy="548100"/>
      </dsp:txXfrm>
    </dsp:sp>
    <dsp:sp modelId="{DEDE5F0F-E123-4A4D-8426-C6B3AA18A242}">
      <dsp:nvSpPr>
        <dsp:cNvPr id="0" name=""/>
        <dsp:cNvSpPr/>
      </dsp:nvSpPr>
      <dsp:spPr>
        <a:xfrm>
          <a:off x="242621" y="72390"/>
          <a:ext cx="3396696" cy="72008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387" tIns="0" rIns="128387" bIns="0" numCol="1" spcCol="1270" anchor="ctr" anchorCtr="0">
          <a:noAutofit/>
        </a:bodyPr>
        <a:lstStyle/>
        <a:p>
          <a:pPr marL="0" lvl="0" indent="0" algn="l" defTabSz="622300">
            <a:lnSpc>
              <a:spcPct val="90000"/>
            </a:lnSpc>
            <a:spcBef>
              <a:spcPct val="0"/>
            </a:spcBef>
            <a:spcAft>
              <a:spcPct val="35000"/>
            </a:spcAft>
            <a:buNone/>
          </a:pPr>
          <a:r>
            <a:rPr lang="en-GB" sz="1400" b="1" kern="1200" dirty="0"/>
            <a:t>Weight &amp; Volume of typical food product and drink product</a:t>
          </a:r>
          <a:endParaRPr lang="en-US" sz="1400" b="1" kern="1200" dirty="0"/>
        </a:p>
      </dsp:txBody>
      <dsp:txXfrm>
        <a:off x="277772" y="107541"/>
        <a:ext cx="3326394" cy="649779"/>
      </dsp:txXfrm>
    </dsp:sp>
    <dsp:sp modelId="{F493AAF0-951F-4044-B0F4-940F399E4098}">
      <dsp:nvSpPr>
        <dsp:cNvPr id="0" name=""/>
        <dsp:cNvSpPr/>
      </dsp:nvSpPr>
      <dsp:spPr>
        <a:xfrm>
          <a:off x="0" y="1405372"/>
          <a:ext cx="4852424" cy="14742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6602" tIns="249936" rIns="376602"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Fats, saturated fats</a:t>
          </a:r>
          <a:endParaRPr lang="en-US" sz="1400" kern="1200" dirty="0"/>
        </a:p>
        <a:p>
          <a:pPr marL="114300" lvl="1" indent="-114300" algn="l" defTabSz="622300">
            <a:lnSpc>
              <a:spcPct val="90000"/>
            </a:lnSpc>
            <a:spcBef>
              <a:spcPct val="0"/>
            </a:spcBef>
            <a:spcAft>
              <a:spcPct val="15000"/>
            </a:spcAft>
            <a:buChar char="•"/>
          </a:pPr>
          <a:r>
            <a:rPr lang="en-GB" sz="1400" kern="1200" dirty="0"/>
            <a:t>Carbohydrates, sugar</a:t>
          </a:r>
          <a:endParaRPr lang="en-US" sz="1400" kern="1200" dirty="0"/>
        </a:p>
        <a:p>
          <a:pPr marL="114300" lvl="1" indent="-114300" algn="l" defTabSz="622300">
            <a:lnSpc>
              <a:spcPct val="90000"/>
            </a:lnSpc>
            <a:spcBef>
              <a:spcPct val="0"/>
            </a:spcBef>
            <a:spcAft>
              <a:spcPct val="15000"/>
            </a:spcAft>
            <a:buChar char="•"/>
          </a:pPr>
          <a:r>
            <a:rPr lang="en-GB" sz="1400" kern="1200" dirty="0"/>
            <a:t>Proteins</a:t>
          </a:r>
          <a:endParaRPr lang="en-US" sz="1400" kern="1200" dirty="0"/>
        </a:p>
        <a:p>
          <a:pPr marL="114300" lvl="1" indent="-114300" algn="l" defTabSz="622300">
            <a:lnSpc>
              <a:spcPct val="90000"/>
            </a:lnSpc>
            <a:spcBef>
              <a:spcPct val="0"/>
            </a:spcBef>
            <a:spcAft>
              <a:spcPct val="15000"/>
            </a:spcAft>
            <a:buChar char="•"/>
          </a:pPr>
          <a:r>
            <a:rPr lang="en-GB" sz="1400" kern="1200" dirty="0"/>
            <a:t>Fibres</a:t>
          </a:r>
          <a:endParaRPr lang="en-US" sz="1400" kern="1200" dirty="0"/>
        </a:p>
        <a:p>
          <a:pPr marL="114300" lvl="1" indent="-114300" algn="l" defTabSz="622300">
            <a:lnSpc>
              <a:spcPct val="90000"/>
            </a:lnSpc>
            <a:spcBef>
              <a:spcPct val="0"/>
            </a:spcBef>
            <a:spcAft>
              <a:spcPct val="15000"/>
            </a:spcAft>
            <a:buChar char="•"/>
          </a:pPr>
          <a:r>
            <a:rPr lang="en-GB" sz="1400" kern="1200" dirty="0"/>
            <a:t>Alcohol</a:t>
          </a:r>
          <a:endParaRPr lang="en-US" sz="1400" kern="1200" dirty="0"/>
        </a:p>
      </dsp:txBody>
      <dsp:txXfrm>
        <a:off x="0" y="1405372"/>
        <a:ext cx="4852424" cy="1474200"/>
      </dsp:txXfrm>
    </dsp:sp>
    <dsp:sp modelId="{D4CFB6DC-B1AF-4BAF-8A7D-8F3D275D4A4F}">
      <dsp:nvSpPr>
        <dsp:cNvPr id="0" name=""/>
        <dsp:cNvSpPr/>
      </dsp:nvSpPr>
      <dsp:spPr>
        <a:xfrm>
          <a:off x="242621" y="1228252"/>
          <a:ext cx="3396696"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387" tIns="0" rIns="128387" bIns="0" numCol="1" spcCol="1270" anchor="ctr" anchorCtr="0">
          <a:noAutofit/>
        </a:bodyPr>
        <a:lstStyle/>
        <a:p>
          <a:pPr marL="0" lvl="0" indent="0" algn="l" defTabSz="622300">
            <a:lnSpc>
              <a:spcPct val="90000"/>
            </a:lnSpc>
            <a:spcBef>
              <a:spcPct val="0"/>
            </a:spcBef>
            <a:spcAft>
              <a:spcPct val="35000"/>
            </a:spcAft>
            <a:buNone/>
          </a:pPr>
          <a:r>
            <a:rPr lang="en-GB" sz="1400" b="1" kern="1200" dirty="0"/>
            <a:t>Nutrients &amp; Percentiles</a:t>
          </a:r>
          <a:endParaRPr lang="en-US" sz="1400" b="1" kern="1200" dirty="0"/>
        </a:p>
      </dsp:txBody>
      <dsp:txXfrm>
        <a:off x="259914" y="1245545"/>
        <a:ext cx="3362110" cy="319654"/>
      </dsp:txXfrm>
    </dsp:sp>
    <dsp:sp modelId="{3C04B1F0-15A7-4329-AF22-8EE5001B40A1}">
      <dsp:nvSpPr>
        <dsp:cNvPr id="0" name=""/>
        <dsp:cNvSpPr/>
      </dsp:nvSpPr>
      <dsp:spPr>
        <a:xfrm>
          <a:off x="0" y="3121492"/>
          <a:ext cx="4852424" cy="5481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6602" tIns="249936" rIns="376602"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a:t>Probability distributions</a:t>
          </a:r>
          <a:endParaRPr lang="en-US" sz="1400" kern="1200"/>
        </a:p>
      </dsp:txBody>
      <dsp:txXfrm>
        <a:off x="0" y="3121492"/>
        <a:ext cx="4852424" cy="548100"/>
      </dsp:txXfrm>
    </dsp:sp>
    <dsp:sp modelId="{E197B4D2-FA98-4CC4-978C-0E5D1766076A}">
      <dsp:nvSpPr>
        <dsp:cNvPr id="0" name=""/>
        <dsp:cNvSpPr/>
      </dsp:nvSpPr>
      <dsp:spPr>
        <a:xfrm>
          <a:off x="242621" y="2944372"/>
          <a:ext cx="3396696"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387" tIns="0" rIns="128387" bIns="0" numCol="1" spcCol="1270" anchor="ctr" anchorCtr="0">
          <a:noAutofit/>
        </a:bodyPr>
        <a:lstStyle/>
        <a:p>
          <a:pPr marL="0" lvl="0" indent="0" algn="l" defTabSz="622300">
            <a:lnSpc>
              <a:spcPct val="90000"/>
            </a:lnSpc>
            <a:spcBef>
              <a:spcPct val="0"/>
            </a:spcBef>
            <a:spcAft>
              <a:spcPct val="35000"/>
            </a:spcAft>
            <a:buNone/>
          </a:pPr>
          <a:r>
            <a:rPr lang="en-GB" sz="1400" b="1" kern="1200"/>
            <a:t>F_nutrients</a:t>
          </a:r>
          <a:endParaRPr lang="en-US" sz="1400" b="1" kern="1200"/>
        </a:p>
      </dsp:txBody>
      <dsp:txXfrm>
        <a:off x="259914" y="2961665"/>
        <a:ext cx="3362110" cy="319654"/>
      </dsp:txXfrm>
    </dsp:sp>
    <dsp:sp modelId="{28819556-4599-4F70-9F67-1FF894EBFAE5}">
      <dsp:nvSpPr>
        <dsp:cNvPr id="0" name=""/>
        <dsp:cNvSpPr/>
      </dsp:nvSpPr>
      <dsp:spPr>
        <a:xfrm>
          <a:off x="0" y="3911512"/>
          <a:ext cx="4852424" cy="7749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6602" tIns="249936" rIns="376602"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a:t>Shannon Entropy</a:t>
          </a:r>
          <a:endParaRPr lang="en-US" sz="1400" kern="1200"/>
        </a:p>
        <a:p>
          <a:pPr marL="114300" lvl="1" indent="-114300" algn="l" defTabSz="622300">
            <a:lnSpc>
              <a:spcPct val="90000"/>
            </a:lnSpc>
            <a:spcBef>
              <a:spcPct val="0"/>
            </a:spcBef>
            <a:spcAft>
              <a:spcPct val="15000"/>
            </a:spcAft>
            <a:buChar char="•"/>
          </a:pPr>
          <a:r>
            <a:rPr lang="en-GB" sz="1400" kern="1200"/>
            <a:t>Diversity of nutrients</a:t>
          </a:r>
          <a:endParaRPr lang="en-US" sz="1400" kern="1200"/>
        </a:p>
      </dsp:txBody>
      <dsp:txXfrm>
        <a:off x="0" y="3911512"/>
        <a:ext cx="4852424" cy="774900"/>
      </dsp:txXfrm>
    </dsp:sp>
    <dsp:sp modelId="{37B874D0-CAF0-44E3-A9B8-CBD5B01F2038}">
      <dsp:nvSpPr>
        <dsp:cNvPr id="0" name=""/>
        <dsp:cNvSpPr/>
      </dsp:nvSpPr>
      <dsp:spPr>
        <a:xfrm>
          <a:off x="242621" y="3734392"/>
          <a:ext cx="3396696"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387" tIns="0" rIns="128387" bIns="0" numCol="1" spcCol="1270" anchor="ctr" anchorCtr="0">
          <a:noAutofit/>
        </a:bodyPr>
        <a:lstStyle/>
        <a:p>
          <a:pPr marL="0" lvl="0" indent="0" algn="l" defTabSz="622300">
            <a:lnSpc>
              <a:spcPct val="90000"/>
            </a:lnSpc>
            <a:spcBef>
              <a:spcPct val="0"/>
            </a:spcBef>
            <a:spcAft>
              <a:spcPct val="35000"/>
            </a:spcAft>
            <a:buNone/>
          </a:pPr>
          <a:r>
            <a:rPr lang="en-GB" sz="1400" b="1" kern="1200"/>
            <a:t>H_nutrients</a:t>
          </a:r>
          <a:endParaRPr lang="en-US" sz="1400" b="1" kern="1200"/>
        </a:p>
      </dsp:txBody>
      <dsp:txXfrm>
        <a:off x="259914" y="3751685"/>
        <a:ext cx="3362110"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CB00C-1851-4AC9-91E2-875BAC92A3C2}">
      <dsp:nvSpPr>
        <dsp:cNvPr id="0" name=""/>
        <dsp:cNvSpPr/>
      </dsp:nvSpPr>
      <dsp:spPr>
        <a:xfrm>
          <a:off x="0" y="679591"/>
          <a:ext cx="4135877" cy="1328688"/>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990" tIns="312420" rIns="320990" bIns="10668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Based on the focused </a:t>
          </a:r>
          <a:r>
            <a:rPr lang="en-GB" sz="1500" b="1" kern="1200" dirty="0"/>
            <a:t>nutrients groups</a:t>
          </a:r>
          <a:endParaRPr lang="en-US" sz="1500" b="1" kern="1200" dirty="0"/>
        </a:p>
        <a:p>
          <a:pPr marL="114300" lvl="1" indent="-114300" algn="l" defTabSz="666750">
            <a:lnSpc>
              <a:spcPct val="90000"/>
            </a:lnSpc>
            <a:spcBef>
              <a:spcPct val="0"/>
            </a:spcBef>
            <a:spcAft>
              <a:spcPct val="15000"/>
            </a:spcAft>
            <a:buChar char="•"/>
          </a:pPr>
          <a:r>
            <a:rPr lang="en-GB" sz="1500" b="1" kern="1200" dirty="0"/>
            <a:t>Fats</a:t>
          </a:r>
          <a:r>
            <a:rPr lang="en-GB" sz="1500" kern="1200" dirty="0"/>
            <a:t>, </a:t>
          </a:r>
          <a:r>
            <a:rPr lang="en-GB" sz="1500" b="1" kern="1200" dirty="0"/>
            <a:t>Carbs</a:t>
          </a:r>
          <a:r>
            <a:rPr lang="en-GB" sz="1500" kern="1200" dirty="0"/>
            <a:t>, </a:t>
          </a:r>
          <a:r>
            <a:rPr lang="en-GB" sz="1500" b="1" kern="1200" dirty="0"/>
            <a:t>Proteins</a:t>
          </a:r>
          <a:r>
            <a:rPr lang="en-GB" sz="1500" kern="1200" dirty="0"/>
            <a:t>, </a:t>
          </a:r>
          <a:r>
            <a:rPr lang="en-GB" sz="1500" b="1" kern="1200" dirty="0"/>
            <a:t>Fibres</a:t>
          </a:r>
          <a:r>
            <a:rPr lang="en-GB" sz="1500" kern="1200" dirty="0"/>
            <a:t> and </a:t>
          </a:r>
          <a:r>
            <a:rPr lang="en-GB" sz="1500" b="1" kern="1200" dirty="0"/>
            <a:t>Alcohols</a:t>
          </a:r>
        </a:p>
        <a:p>
          <a:pPr marL="114300" lvl="1" indent="-114300" algn="l" defTabSz="666750">
            <a:lnSpc>
              <a:spcPct val="90000"/>
            </a:lnSpc>
            <a:spcBef>
              <a:spcPct val="0"/>
            </a:spcBef>
            <a:spcAft>
              <a:spcPct val="15000"/>
            </a:spcAft>
            <a:buChar char="•"/>
          </a:pPr>
          <a:r>
            <a:rPr lang="en-GB" sz="1500" b="1" kern="1200" dirty="0"/>
            <a:t>Sum of energy</a:t>
          </a:r>
        </a:p>
      </dsp:txBody>
      <dsp:txXfrm>
        <a:off x="0" y="679591"/>
        <a:ext cx="4135877" cy="1328688"/>
      </dsp:txXfrm>
    </dsp:sp>
    <dsp:sp modelId="{DEDE5F0F-E123-4A4D-8426-C6B3AA18A242}">
      <dsp:nvSpPr>
        <dsp:cNvPr id="0" name=""/>
        <dsp:cNvSpPr/>
      </dsp:nvSpPr>
      <dsp:spPr>
        <a:xfrm>
          <a:off x="206793" y="292842"/>
          <a:ext cx="3397560" cy="619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428" tIns="0" rIns="109428" bIns="0" numCol="1" spcCol="1270" anchor="ctr" anchorCtr="0">
          <a:noAutofit/>
        </a:bodyPr>
        <a:lstStyle/>
        <a:p>
          <a:pPr marL="0" lvl="0" indent="0" algn="l" defTabSz="666750">
            <a:lnSpc>
              <a:spcPct val="90000"/>
            </a:lnSpc>
            <a:spcBef>
              <a:spcPct val="0"/>
            </a:spcBef>
            <a:spcAft>
              <a:spcPct val="35000"/>
            </a:spcAft>
            <a:buNone/>
          </a:pPr>
          <a:r>
            <a:rPr lang="en-GB" sz="1500" b="1" kern="1200" dirty="0"/>
            <a:t>Typical product’s energy content</a:t>
          </a:r>
          <a:endParaRPr lang="en-US" sz="1500" b="1" kern="1200" dirty="0"/>
        </a:p>
      </dsp:txBody>
      <dsp:txXfrm>
        <a:off x="237055" y="323104"/>
        <a:ext cx="3337036" cy="559396"/>
      </dsp:txXfrm>
    </dsp:sp>
    <dsp:sp modelId="{F493AAF0-951F-4044-B0F4-940F399E4098}">
      <dsp:nvSpPr>
        <dsp:cNvPr id="0" name=""/>
        <dsp:cNvSpPr/>
      </dsp:nvSpPr>
      <dsp:spPr>
        <a:xfrm>
          <a:off x="0" y="2431640"/>
          <a:ext cx="4135877" cy="686182"/>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990" tIns="312420" rIns="320990" bIns="106680" numCol="1" spcCol="1270" anchor="t" anchorCtr="0">
          <a:noAutofit/>
        </a:bodyPr>
        <a:lstStyle/>
        <a:p>
          <a:pPr marL="114300" lvl="1" indent="-114300" algn="l" defTabSz="666750">
            <a:lnSpc>
              <a:spcPct val="90000"/>
            </a:lnSpc>
            <a:spcBef>
              <a:spcPct val="0"/>
            </a:spcBef>
            <a:spcAft>
              <a:spcPct val="15000"/>
            </a:spcAft>
            <a:buChar char="•"/>
          </a:pPr>
          <a:r>
            <a:rPr lang="en-GB" sz="1500" kern="1200" dirty="0" err="1"/>
            <a:t>F_energy</a:t>
          </a:r>
          <a:r>
            <a:rPr lang="en-GB" sz="1500" kern="1200" dirty="0"/>
            <a:t>_(category)</a:t>
          </a:r>
        </a:p>
      </dsp:txBody>
      <dsp:txXfrm>
        <a:off x="0" y="2431640"/>
        <a:ext cx="4135877" cy="686182"/>
      </dsp:txXfrm>
    </dsp:sp>
    <dsp:sp modelId="{D4CFB6DC-B1AF-4BAF-8A7D-8F3D275D4A4F}">
      <dsp:nvSpPr>
        <dsp:cNvPr id="0" name=""/>
        <dsp:cNvSpPr/>
      </dsp:nvSpPr>
      <dsp:spPr>
        <a:xfrm>
          <a:off x="129676" y="2065757"/>
          <a:ext cx="3507112" cy="619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428" tIns="0" rIns="109428" bIns="0" numCol="1" spcCol="1270" anchor="ctr" anchorCtr="0">
          <a:noAutofit/>
        </a:bodyPr>
        <a:lstStyle/>
        <a:p>
          <a:pPr marL="0" lvl="0" indent="0" algn="l" defTabSz="666750">
            <a:lnSpc>
              <a:spcPct val="90000"/>
            </a:lnSpc>
            <a:spcBef>
              <a:spcPct val="0"/>
            </a:spcBef>
            <a:spcAft>
              <a:spcPct val="35000"/>
            </a:spcAft>
            <a:buNone/>
          </a:pPr>
          <a:r>
            <a:rPr lang="en-GB" sz="1500" b="1" kern="1200" dirty="0"/>
            <a:t>Distribution of the energy given by all the nutrients</a:t>
          </a:r>
          <a:endParaRPr lang="en-US" sz="1500" b="1" kern="1200" dirty="0"/>
        </a:p>
      </dsp:txBody>
      <dsp:txXfrm>
        <a:off x="159938" y="2096019"/>
        <a:ext cx="3446588" cy="559396"/>
      </dsp:txXfrm>
    </dsp:sp>
    <dsp:sp modelId="{3C04B1F0-15A7-4329-AF22-8EE5001B40A1}">
      <dsp:nvSpPr>
        <dsp:cNvPr id="0" name=""/>
        <dsp:cNvSpPr/>
      </dsp:nvSpPr>
      <dsp:spPr>
        <a:xfrm>
          <a:off x="0" y="3555642"/>
          <a:ext cx="4135877" cy="9239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990" tIns="312420" rIns="320990" bIns="106680" numCol="1" spcCol="1270" anchor="t" anchorCtr="0">
          <a:noAutofit/>
        </a:bodyPr>
        <a:lstStyle/>
        <a:p>
          <a:pPr marL="114300" lvl="1" indent="-114300" algn="l" defTabSz="666750">
            <a:lnSpc>
              <a:spcPct val="90000"/>
            </a:lnSpc>
            <a:spcBef>
              <a:spcPct val="0"/>
            </a:spcBef>
            <a:spcAft>
              <a:spcPct val="15000"/>
            </a:spcAft>
            <a:buChar char="•"/>
          </a:pPr>
          <a:r>
            <a:rPr lang="en-GB" sz="1500" kern="1200" dirty="0" err="1"/>
            <a:t>h_nutrients_calories</a:t>
          </a:r>
          <a:endParaRPr lang="en-GB" sz="1500" kern="1200" dirty="0"/>
        </a:p>
        <a:p>
          <a:pPr marL="114300" lvl="1" indent="-114300" algn="l" defTabSz="666750">
            <a:lnSpc>
              <a:spcPct val="90000"/>
            </a:lnSpc>
            <a:spcBef>
              <a:spcPct val="0"/>
            </a:spcBef>
            <a:spcAft>
              <a:spcPct val="15000"/>
            </a:spcAft>
            <a:buChar char="•"/>
          </a:pPr>
          <a:r>
            <a:rPr lang="en-GB" sz="1500" kern="1200" dirty="0" err="1"/>
            <a:t>H_nutrients_calories_norm</a:t>
          </a:r>
          <a:endParaRPr lang="en-GB" sz="1500" kern="1200" dirty="0"/>
        </a:p>
      </dsp:txBody>
      <dsp:txXfrm>
        <a:off x="0" y="3555642"/>
        <a:ext cx="4135877" cy="923999"/>
      </dsp:txXfrm>
    </dsp:sp>
    <dsp:sp modelId="{E197B4D2-FA98-4CC4-978C-0E5D1766076A}">
      <dsp:nvSpPr>
        <dsp:cNvPr id="0" name=""/>
        <dsp:cNvSpPr/>
      </dsp:nvSpPr>
      <dsp:spPr>
        <a:xfrm>
          <a:off x="214145" y="3128118"/>
          <a:ext cx="3506069" cy="619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428" tIns="0" rIns="109428" bIns="0" numCol="1" spcCol="1270" anchor="ctr" anchorCtr="0">
          <a:noAutofit/>
        </a:bodyPr>
        <a:lstStyle/>
        <a:p>
          <a:pPr marL="0" lvl="0" indent="0" algn="l" defTabSz="666750">
            <a:lnSpc>
              <a:spcPct val="90000"/>
            </a:lnSpc>
            <a:spcBef>
              <a:spcPct val="0"/>
            </a:spcBef>
            <a:spcAft>
              <a:spcPct val="35000"/>
            </a:spcAft>
            <a:buNone/>
          </a:pPr>
          <a:r>
            <a:rPr lang="en-GB" sz="1500" b="1" kern="1200" dirty="0"/>
            <a:t>Entropy of the distribution of the calories</a:t>
          </a:r>
          <a:endParaRPr lang="en-US" sz="1500" b="1" kern="1200" dirty="0"/>
        </a:p>
      </dsp:txBody>
      <dsp:txXfrm>
        <a:off x="244407" y="3158380"/>
        <a:ext cx="3445545"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C8819-F852-4D14-B9B1-0E699C0E37AD}">
      <dsp:nvSpPr>
        <dsp:cNvPr id="0" name=""/>
        <dsp:cNvSpPr/>
      </dsp:nvSpPr>
      <dsp:spPr>
        <a:xfrm>
          <a:off x="0" y="600621"/>
          <a:ext cx="4256673" cy="352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C81E00-D4C9-4F60-90F3-8FA4D7C0A8DD}">
      <dsp:nvSpPr>
        <dsp:cNvPr id="0" name=""/>
        <dsp:cNvSpPr/>
      </dsp:nvSpPr>
      <dsp:spPr>
        <a:xfrm>
          <a:off x="212833" y="393981"/>
          <a:ext cx="2979671" cy="413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624" tIns="0" rIns="112624" bIns="0" numCol="1" spcCol="1270" anchor="ctr" anchorCtr="0">
          <a:noAutofit/>
        </a:bodyPr>
        <a:lstStyle/>
        <a:p>
          <a:pPr marL="0" lvl="0" indent="0" algn="l" defTabSz="622300">
            <a:lnSpc>
              <a:spcPct val="90000"/>
            </a:lnSpc>
            <a:spcBef>
              <a:spcPct val="0"/>
            </a:spcBef>
            <a:spcAft>
              <a:spcPct val="35000"/>
            </a:spcAft>
            <a:buNone/>
          </a:pPr>
          <a:r>
            <a:rPr lang="en-GB" sz="1400" b="1" kern="1200"/>
            <a:t>17 representative categories</a:t>
          </a:r>
          <a:endParaRPr lang="en-US" sz="1400" b="1" kern="1200"/>
        </a:p>
      </dsp:txBody>
      <dsp:txXfrm>
        <a:off x="233008" y="414156"/>
        <a:ext cx="2939321" cy="372930"/>
      </dsp:txXfrm>
    </dsp:sp>
    <dsp:sp modelId="{0DE21569-1DBF-484B-96DC-A6FAA24C3BFF}">
      <dsp:nvSpPr>
        <dsp:cNvPr id="0" name=""/>
        <dsp:cNvSpPr/>
      </dsp:nvSpPr>
      <dsp:spPr>
        <a:xfrm>
          <a:off x="0" y="1235661"/>
          <a:ext cx="4256673" cy="352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CAA0B8-2674-4005-8A9D-AECA494D18B0}">
      <dsp:nvSpPr>
        <dsp:cNvPr id="0" name=""/>
        <dsp:cNvSpPr/>
      </dsp:nvSpPr>
      <dsp:spPr>
        <a:xfrm>
          <a:off x="212833" y="1029021"/>
          <a:ext cx="2979671" cy="413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624" tIns="0" rIns="112624" bIns="0" numCol="1" spcCol="1270" anchor="ctr" anchorCtr="0">
          <a:noAutofit/>
        </a:bodyPr>
        <a:lstStyle/>
        <a:p>
          <a:pPr marL="0" lvl="0" indent="0" algn="l" defTabSz="622300">
            <a:lnSpc>
              <a:spcPct val="90000"/>
            </a:lnSpc>
            <a:spcBef>
              <a:spcPct val="0"/>
            </a:spcBef>
            <a:spcAft>
              <a:spcPct val="35000"/>
            </a:spcAft>
            <a:buNone/>
          </a:pPr>
          <a:r>
            <a:rPr lang="en-GB" sz="1400" b="1" kern="1200"/>
            <a:t>Food &amp; Beverage</a:t>
          </a:r>
          <a:endParaRPr lang="en-US" sz="1400" b="1" kern="1200"/>
        </a:p>
      </dsp:txBody>
      <dsp:txXfrm>
        <a:off x="233008" y="1049196"/>
        <a:ext cx="2939321" cy="372930"/>
      </dsp:txXfrm>
    </dsp:sp>
    <dsp:sp modelId="{CE68B18A-0910-419A-9F1F-54BDDC01E0EC}">
      <dsp:nvSpPr>
        <dsp:cNvPr id="0" name=""/>
        <dsp:cNvSpPr/>
      </dsp:nvSpPr>
      <dsp:spPr>
        <a:xfrm>
          <a:off x="0" y="1870701"/>
          <a:ext cx="4256673" cy="8158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365" tIns="291592" rIns="330365"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Of </a:t>
          </a:r>
          <a:r>
            <a:rPr lang="en-GB" sz="1400" b="1" kern="1200" dirty="0"/>
            <a:t>All categories</a:t>
          </a:r>
          <a:endParaRPr lang="en-US" sz="1400" b="1" kern="1200" dirty="0"/>
        </a:p>
        <a:p>
          <a:pPr marL="114300" lvl="1" indent="-114300" algn="l" defTabSz="622300">
            <a:lnSpc>
              <a:spcPct val="90000"/>
            </a:lnSpc>
            <a:spcBef>
              <a:spcPct val="0"/>
            </a:spcBef>
            <a:spcAft>
              <a:spcPct val="15000"/>
            </a:spcAft>
            <a:buChar char="•"/>
          </a:pPr>
          <a:r>
            <a:rPr lang="en-GB" sz="1400" b="1" kern="1200" dirty="0"/>
            <a:t>Weight of food </a:t>
          </a:r>
          <a:r>
            <a:rPr lang="en-GB" sz="1400" kern="1200" dirty="0"/>
            <a:t>categories only</a:t>
          </a:r>
          <a:endParaRPr lang="en-US" sz="1400" kern="1200" dirty="0"/>
        </a:p>
      </dsp:txBody>
      <dsp:txXfrm>
        <a:off x="0" y="1870701"/>
        <a:ext cx="4256673" cy="815850"/>
      </dsp:txXfrm>
    </dsp:sp>
    <dsp:sp modelId="{6237F89C-732E-418E-AB56-FE7472817FF5}">
      <dsp:nvSpPr>
        <dsp:cNvPr id="0" name=""/>
        <dsp:cNvSpPr/>
      </dsp:nvSpPr>
      <dsp:spPr>
        <a:xfrm>
          <a:off x="212833" y="1664061"/>
          <a:ext cx="2979671" cy="413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624" tIns="0" rIns="112624" bIns="0" numCol="1" spcCol="1270" anchor="ctr" anchorCtr="0">
          <a:noAutofit/>
        </a:bodyPr>
        <a:lstStyle/>
        <a:p>
          <a:pPr marL="0" lvl="0" indent="0" algn="l" defTabSz="622300">
            <a:lnSpc>
              <a:spcPct val="90000"/>
            </a:lnSpc>
            <a:spcBef>
              <a:spcPct val="0"/>
            </a:spcBef>
            <a:spcAft>
              <a:spcPct val="35000"/>
            </a:spcAft>
            <a:buNone/>
          </a:pPr>
          <a:r>
            <a:rPr lang="en-GB" sz="1400" b="1" kern="1200"/>
            <a:t>Probability Distribution</a:t>
          </a:r>
          <a:endParaRPr lang="en-US" sz="1400" b="1" kern="1200"/>
        </a:p>
      </dsp:txBody>
      <dsp:txXfrm>
        <a:off x="233008" y="1684236"/>
        <a:ext cx="2939321" cy="372930"/>
      </dsp:txXfrm>
    </dsp:sp>
    <dsp:sp modelId="{BBAA8C4E-E568-4730-830C-6452A6C6A293}">
      <dsp:nvSpPr>
        <dsp:cNvPr id="0" name=""/>
        <dsp:cNvSpPr/>
      </dsp:nvSpPr>
      <dsp:spPr>
        <a:xfrm>
          <a:off x="0" y="2968791"/>
          <a:ext cx="4256673" cy="8158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365" tIns="291592" rIns="330365" bIns="99568" numCol="1" spcCol="1270" anchor="t" anchorCtr="0">
          <a:noAutofit/>
        </a:bodyPr>
        <a:lstStyle/>
        <a:p>
          <a:pPr marL="114300" lvl="1" indent="-114300" algn="l" defTabSz="622300">
            <a:lnSpc>
              <a:spcPct val="90000"/>
            </a:lnSpc>
            <a:spcBef>
              <a:spcPct val="0"/>
            </a:spcBef>
            <a:spcAft>
              <a:spcPct val="15000"/>
            </a:spcAft>
            <a:buChar char="•"/>
          </a:pPr>
          <a:r>
            <a:rPr lang="en-GB" sz="1400" b="1" kern="1200" dirty="0" err="1"/>
            <a:t>h_items</a:t>
          </a:r>
          <a:endParaRPr lang="en-US" sz="1400" b="1" kern="1200" dirty="0"/>
        </a:p>
        <a:p>
          <a:pPr marL="114300" lvl="1" indent="-114300" algn="l" defTabSz="622300">
            <a:lnSpc>
              <a:spcPct val="90000"/>
            </a:lnSpc>
            <a:spcBef>
              <a:spcPct val="0"/>
            </a:spcBef>
            <a:spcAft>
              <a:spcPct val="15000"/>
            </a:spcAft>
            <a:buChar char="•"/>
          </a:pPr>
          <a:r>
            <a:rPr lang="en-GB" sz="1400" b="1" kern="1200" dirty="0" err="1"/>
            <a:t>h_items_norm</a:t>
          </a:r>
          <a:endParaRPr lang="en-US" sz="1400" b="1" kern="1200" dirty="0"/>
        </a:p>
      </dsp:txBody>
      <dsp:txXfrm>
        <a:off x="0" y="2968791"/>
        <a:ext cx="4256673" cy="815850"/>
      </dsp:txXfrm>
    </dsp:sp>
    <dsp:sp modelId="{C768B626-D348-4F64-9E1D-6A21282ABE2F}">
      <dsp:nvSpPr>
        <dsp:cNvPr id="0" name=""/>
        <dsp:cNvSpPr/>
      </dsp:nvSpPr>
      <dsp:spPr>
        <a:xfrm>
          <a:off x="212833" y="2762151"/>
          <a:ext cx="2979671" cy="413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624" tIns="0" rIns="112624" bIns="0" numCol="1" spcCol="1270" anchor="ctr" anchorCtr="0">
          <a:noAutofit/>
        </a:bodyPr>
        <a:lstStyle/>
        <a:p>
          <a:pPr marL="0" lvl="0" indent="0" algn="l" defTabSz="622300">
            <a:lnSpc>
              <a:spcPct val="90000"/>
            </a:lnSpc>
            <a:spcBef>
              <a:spcPct val="0"/>
            </a:spcBef>
            <a:spcAft>
              <a:spcPct val="35000"/>
            </a:spcAft>
            <a:buNone/>
          </a:pPr>
          <a:r>
            <a:rPr lang="en-GB" sz="1400" b="1" kern="1200"/>
            <a:t>Entropy of each category</a:t>
          </a:r>
          <a:endParaRPr lang="en-US" sz="1400" b="1" kern="1200"/>
        </a:p>
      </dsp:txBody>
      <dsp:txXfrm>
        <a:off x="233008" y="2782326"/>
        <a:ext cx="2939321" cy="372930"/>
      </dsp:txXfrm>
    </dsp:sp>
    <dsp:sp modelId="{54BD7551-F155-498B-943E-29109A50CB63}">
      <dsp:nvSpPr>
        <dsp:cNvPr id="0" name=""/>
        <dsp:cNvSpPr/>
      </dsp:nvSpPr>
      <dsp:spPr>
        <a:xfrm>
          <a:off x="0" y="4066881"/>
          <a:ext cx="4256673" cy="8158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365" tIns="291592" rIns="330365" bIns="99568" numCol="1" spcCol="1270" anchor="t" anchorCtr="0">
          <a:noAutofit/>
        </a:bodyPr>
        <a:lstStyle/>
        <a:p>
          <a:pPr marL="114300" lvl="1" indent="-114300" algn="l" defTabSz="622300">
            <a:lnSpc>
              <a:spcPct val="90000"/>
            </a:lnSpc>
            <a:spcBef>
              <a:spcPct val="0"/>
            </a:spcBef>
            <a:spcAft>
              <a:spcPct val="15000"/>
            </a:spcAft>
            <a:buChar char="•"/>
          </a:pPr>
          <a:r>
            <a:rPr lang="en-GB" sz="1400" b="1" kern="1200" dirty="0" err="1"/>
            <a:t>h_items_weight</a:t>
          </a:r>
          <a:endParaRPr lang="en-US" sz="1400" b="1" kern="1200" dirty="0"/>
        </a:p>
        <a:p>
          <a:pPr marL="114300" lvl="1" indent="-114300" algn="l" defTabSz="622300">
            <a:lnSpc>
              <a:spcPct val="90000"/>
            </a:lnSpc>
            <a:spcBef>
              <a:spcPct val="0"/>
            </a:spcBef>
            <a:spcAft>
              <a:spcPct val="15000"/>
            </a:spcAft>
            <a:buChar char="•"/>
          </a:pPr>
          <a:r>
            <a:rPr lang="en-GB" sz="1400" b="1" kern="1200" dirty="0" err="1"/>
            <a:t>h_items_weight_norm</a:t>
          </a:r>
          <a:endParaRPr lang="en-US" sz="1400" b="1" kern="1200" dirty="0"/>
        </a:p>
      </dsp:txBody>
      <dsp:txXfrm>
        <a:off x="0" y="4066881"/>
        <a:ext cx="4256673" cy="815850"/>
      </dsp:txXfrm>
    </dsp:sp>
    <dsp:sp modelId="{6428F9F8-DF06-4DF6-B6E5-AF6B37F5423B}">
      <dsp:nvSpPr>
        <dsp:cNvPr id="0" name=""/>
        <dsp:cNvSpPr/>
      </dsp:nvSpPr>
      <dsp:spPr>
        <a:xfrm>
          <a:off x="212833" y="3860241"/>
          <a:ext cx="2979671" cy="413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624" tIns="0" rIns="112624" bIns="0" numCol="1" spcCol="1270" anchor="ctr" anchorCtr="0">
          <a:noAutofit/>
        </a:bodyPr>
        <a:lstStyle/>
        <a:p>
          <a:pPr marL="0" lvl="0" indent="0" algn="l" defTabSz="622300">
            <a:lnSpc>
              <a:spcPct val="90000"/>
            </a:lnSpc>
            <a:spcBef>
              <a:spcPct val="0"/>
            </a:spcBef>
            <a:spcAft>
              <a:spcPct val="35000"/>
            </a:spcAft>
            <a:buNone/>
          </a:pPr>
          <a:r>
            <a:rPr lang="en-GB" sz="1400" b="1" kern="1200" dirty="0"/>
            <a:t>Entropy of food category weights</a:t>
          </a:r>
          <a:endParaRPr lang="en-US" sz="1400" b="1" kern="1200" dirty="0"/>
        </a:p>
      </dsp:txBody>
      <dsp:txXfrm>
        <a:off x="233008" y="3880416"/>
        <a:ext cx="2939321" cy="3729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562DE-1718-4CB1-B6B6-B6A554A58BE0}">
      <dsp:nvSpPr>
        <dsp:cNvPr id="0" name=""/>
        <dsp:cNvSpPr/>
      </dsp:nvSpPr>
      <dsp:spPr>
        <a:xfrm>
          <a:off x="320" y="501405"/>
          <a:ext cx="1839205" cy="11035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Fluctuations</a:t>
          </a:r>
          <a:r>
            <a:rPr lang="en-GB" sz="1700" kern="1200" dirty="0"/>
            <a:t> in trend</a:t>
          </a:r>
          <a:endParaRPr lang="en-US" sz="1700" kern="1200" dirty="0"/>
        </a:p>
      </dsp:txBody>
      <dsp:txXfrm>
        <a:off x="32641" y="533726"/>
        <a:ext cx="1774563" cy="1038881"/>
      </dsp:txXfrm>
    </dsp:sp>
    <dsp:sp modelId="{F5121EC7-9198-4F0F-A96F-FDA42C0ADAC0}">
      <dsp:nvSpPr>
        <dsp:cNvPr id="0" name=""/>
        <dsp:cNvSpPr/>
      </dsp:nvSpPr>
      <dsp:spPr>
        <a:xfrm>
          <a:off x="2001375" y="825105"/>
          <a:ext cx="389911" cy="4561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01375" y="916329"/>
        <a:ext cx="272938" cy="273674"/>
      </dsp:txXfrm>
    </dsp:sp>
    <dsp:sp modelId="{60DE982C-1F42-4BEF-BDAA-026D1543C2FD}">
      <dsp:nvSpPr>
        <dsp:cNvPr id="0" name=""/>
        <dsp:cNvSpPr/>
      </dsp:nvSpPr>
      <dsp:spPr>
        <a:xfrm>
          <a:off x="2575207" y="501405"/>
          <a:ext cx="1839205" cy="11035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Variance</a:t>
          </a:r>
        </a:p>
        <a:p>
          <a:pPr marL="0" lvl="0" indent="0" algn="ctr" defTabSz="755650">
            <a:lnSpc>
              <a:spcPct val="90000"/>
            </a:lnSpc>
            <a:spcBef>
              <a:spcPct val="0"/>
            </a:spcBef>
            <a:spcAft>
              <a:spcPct val="35000"/>
            </a:spcAft>
            <a:buNone/>
          </a:pPr>
          <a:r>
            <a:rPr lang="en-GB" sz="1700" kern="1200" dirty="0"/>
            <a:t>Top 5 and Bottom 5</a:t>
          </a:r>
          <a:endParaRPr lang="en-US" sz="1700" kern="1200" dirty="0"/>
        </a:p>
      </dsp:txBody>
      <dsp:txXfrm>
        <a:off x="2607528" y="533726"/>
        <a:ext cx="1774563" cy="1038881"/>
      </dsp:txXfrm>
    </dsp:sp>
    <dsp:sp modelId="{E2E11E0A-9B53-47A1-AB7A-09B39F41089B}">
      <dsp:nvSpPr>
        <dsp:cNvPr id="0" name=""/>
        <dsp:cNvSpPr/>
      </dsp:nvSpPr>
      <dsp:spPr>
        <a:xfrm>
          <a:off x="4576263" y="825105"/>
          <a:ext cx="389911" cy="4561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576263" y="916329"/>
        <a:ext cx="272938" cy="273674"/>
      </dsp:txXfrm>
    </dsp:sp>
    <dsp:sp modelId="{863A7A8F-0E3E-4607-BCB0-86456D8494BB}">
      <dsp:nvSpPr>
        <dsp:cNvPr id="0" name=""/>
        <dsp:cNvSpPr/>
      </dsp:nvSpPr>
      <dsp:spPr>
        <a:xfrm>
          <a:off x="5150095" y="501405"/>
          <a:ext cx="2109402" cy="11035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Visible </a:t>
          </a:r>
          <a:r>
            <a:rPr lang="en-GB" sz="1700" b="1" kern="1200" dirty="0"/>
            <a:t>correlations</a:t>
          </a:r>
          <a:r>
            <a:rPr lang="en-GB" sz="1700" kern="1200" dirty="0"/>
            <a:t> between </a:t>
          </a:r>
          <a:r>
            <a:rPr lang="en-GB" sz="1700" b="1" kern="1200" dirty="0"/>
            <a:t>Fruits &amp; Vegs</a:t>
          </a:r>
          <a:r>
            <a:rPr lang="en-GB" sz="1700" kern="1200" dirty="0"/>
            <a:t> and </a:t>
          </a:r>
          <a:r>
            <a:rPr lang="en-GB" sz="1700" b="1" kern="1200" dirty="0"/>
            <a:t>Sweets</a:t>
          </a:r>
          <a:endParaRPr lang="en-US" sz="1700" b="1" kern="1200" dirty="0"/>
        </a:p>
      </dsp:txBody>
      <dsp:txXfrm>
        <a:off x="5182416" y="533726"/>
        <a:ext cx="2044760" cy="1038881"/>
      </dsp:txXfrm>
    </dsp:sp>
    <dsp:sp modelId="{A270B905-0CBB-43F2-AA20-2BB3791A66F4}">
      <dsp:nvSpPr>
        <dsp:cNvPr id="0" name=""/>
        <dsp:cNvSpPr/>
      </dsp:nvSpPr>
      <dsp:spPr>
        <a:xfrm>
          <a:off x="7421348" y="825105"/>
          <a:ext cx="389911" cy="4561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421348" y="916329"/>
        <a:ext cx="272938" cy="273674"/>
      </dsp:txXfrm>
    </dsp:sp>
    <dsp:sp modelId="{3B3B5B0C-7202-4067-8ACA-906B0D0C0420}">
      <dsp:nvSpPr>
        <dsp:cNvPr id="0" name=""/>
        <dsp:cNvSpPr/>
      </dsp:nvSpPr>
      <dsp:spPr>
        <a:xfrm>
          <a:off x="7995180" y="501405"/>
          <a:ext cx="1839205" cy="11035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Break down into </a:t>
          </a:r>
          <a:r>
            <a:rPr lang="en-GB" sz="1700" b="1" kern="1200" dirty="0"/>
            <a:t>Monthly level</a:t>
          </a:r>
          <a:endParaRPr lang="en-US" sz="1700" b="1" kern="1200" dirty="0"/>
        </a:p>
      </dsp:txBody>
      <dsp:txXfrm>
        <a:off x="8027501" y="533726"/>
        <a:ext cx="1774563" cy="103888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92FB72-1073-4C99-AE42-39913ABF9DDA}" type="datetimeFigureOut">
              <a:rPr lang="en-GB" smtClean="0"/>
              <a:t>19/04/2024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CB93A-29E3-41D0-959A-F1994A4CF6F2}" type="slidenum">
              <a:rPr lang="en-GB" smtClean="0"/>
              <a:t>‹#›</a:t>
            </a:fld>
            <a:endParaRPr lang="en-GB"/>
          </a:p>
        </p:txBody>
      </p:sp>
    </p:spTree>
    <p:extLst>
      <p:ext uri="{BB962C8B-B14F-4D97-AF65-F5344CB8AC3E}">
        <p14:creationId xmlns:p14="http://schemas.microsoft.com/office/powerpoint/2010/main" val="1254488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Hello everyone, </a:t>
            </a:r>
          </a:p>
          <a:p>
            <a:r>
              <a:rPr lang="en-GB" b="0" i="0" dirty="0">
                <a:solidFill>
                  <a:srgbClr val="0D0D0D"/>
                </a:solidFill>
                <a:effectLst/>
                <a:highlight>
                  <a:srgbClr val="FFFFFF"/>
                </a:highlight>
                <a:latin typeface="Söhne"/>
              </a:rPr>
              <a:t>In this presentation, we will dive into our comprehensive analysis of the </a:t>
            </a:r>
            <a:r>
              <a:rPr lang="en-GB" b="0" i="0" dirty="0" err="1">
                <a:solidFill>
                  <a:srgbClr val="0D0D0D"/>
                </a:solidFill>
                <a:effectLst/>
                <a:highlight>
                  <a:srgbClr val="FFFFFF"/>
                </a:highlight>
                <a:latin typeface="Söhne"/>
              </a:rPr>
              <a:t>tesco</a:t>
            </a:r>
            <a:r>
              <a:rPr lang="en-GB" b="0" i="0" dirty="0">
                <a:solidFill>
                  <a:srgbClr val="0D0D0D"/>
                </a:solidFill>
                <a:effectLst/>
                <a:highlight>
                  <a:srgbClr val="FFFFFF"/>
                </a:highlight>
                <a:latin typeface="Söhne"/>
              </a:rPr>
              <a:t> grocery dataset that covers various aspects.</a:t>
            </a:r>
          </a:p>
          <a:p>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1</a:t>
            </a:fld>
            <a:endParaRPr lang="en-GB"/>
          </a:p>
        </p:txBody>
      </p:sp>
    </p:spTree>
    <p:extLst>
      <p:ext uri="{BB962C8B-B14F-4D97-AF65-F5344CB8AC3E}">
        <p14:creationId xmlns:p14="http://schemas.microsoft.com/office/powerpoint/2010/main" val="388876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Now that we have a solid understanding of the data we're working with, let's move on to the most enlightening phase of our presentation—Insights Visualization</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10</a:t>
            </a:fld>
            <a:endParaRPr lang="en-GB"/>
          </a:p>
        </p:txBody>
      </p:sp>
    </p:spTree>
    <p:extLst>
      <p:ext uri="{BB962C8B-B14F-4D97-AF65-F5344CB8AC3E}">
        <p14:creationId xmlns:p14="http://schemas.microsoft.com/office/powerpoint/2010/main" val="3415918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first aspect we will explore today is the seasonal trend in purchase data. To do this, I have </a:t>
            </a:r>
            <a:r>
              <a:rPr lang="en-GB" b="0" i="0" dirty="0" err="1">
                <a:solidFill>
                  <a:srgbClr val="0D0D0D"/>
                </a:solidFill>
                <a:effectLst/>
                <a:highlight>
                  <a:srgbClr val="FFFFFF"/>
                </a:highlight>
                <a:latin typeface="Söhne"/>
              </a:rPr>
              <a:t>analyzed</a:t>
            </a:r>
            <a:r>
              <a:rPr lang="en-GB" b="0" i="0" dirty="0">
                <a:solidFill>
                  <a:srgbClr val="0D0D0D"/>
                </a:solidFill>
                <a:effectLst/>
                <a:highlight>
                  <a:srgbClr val="FFFFFF"/>
                </a:highlight>
                <a:latin typeface="Söhne"/>
              </a:rPr>
              <a:t> the probability distributions of the number of purchases across 17 different categories to identify any correlations between them. I have further segmented the data into seasonal and monthly breakdowns to give us a clearer understanding of consumer </a:t>
            </a:r>
            <a:r>
              <a:rPr lang="en-GB" b="0" i="0" dirty="0" err="1">
                <a:solidFill>
                  <a:srgbClr val="0D0D0D"/>
                </a:solidFill>
                <a:effectLst/>
                <a:highlight>
                  <a:srgbClr val="FFFFFF"/>
                </a:highlight>
                <a:latin typeface="Söhne"/>
              </a:rPr>
              <a:t>behavior</a:t>
            </a:r>
            <a:r>
              <a:rPr lang="en-GB" b="0" i="0" dirty="0">
                <a:solidFill>
                  <a:srgbClr val="0D0D0D"/>
                </a:solidFill>
                <a:effectLst/>
                <a:highlight>
                  <a:srgbClr val="FFFFFF"/>
                </a:highlight>
                <a:latin typeface="Söhne"/>
              </a:rPr>
              <a:t> in different periods.</a:t>
            </a:r>
          </a:p>
        </p:txBody>
      </p:sp>
      <p:sp>
        <p:nvSpPr>
          <p:cNvPr id="4" name="Slide Number Placeholder 3"/>
          <p:cNvSpPr>
            <a:spLocks noGrp="1"/>
          </p:cNvSpPr>
          <p:nvPr>
            <p:ph type="sldNum" sz="quarter" idx="5"/>
          </p:nvPr>
        </p:nvSpPr>
        <p:spPr/>
        <p:txBody>
          <a:bodyPr/>
          <a:lstStyle/>
          <a:p>
            <a:fld id="{0EACB93A-29E3-41D0-959A-F1994A4CF6F2}" type="slidenum">
              <a:rPr lang="en-GB" smtClean="0"/>
              <a:t>11</a:t>
            </a:fld>
            <a:endParaRPr lang="en-GB"/>
          </a:p>
        </p:txBody>
      </p:sp>
    </p:spTree>
    <p:extLst>
      <p:ext uri="{BB962C8B-B14F-4D97-AF65-F5344CB8AC3E}">
        <p14:creationId xmlns:p14="http://schemas.microsoft.com/office/powerpoint/2010/main" val="2781563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This heatmap provides a broad view of the seasonal probability distributions, highlighting a general trend where purchases in the Fruits and Vegetables category are predominantly higher, while Spirits are the least purchased. This visual representation allows us to quickly discern which categories are most and least popular across different seasons.</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12</a:t>
            </a:fld>
            <a:endParaRPr lang="en-GB"/>
          </a:p>
        </p:txBody>
      </p:sp>
    </p:spTree>
    <p:extLst>
      <p:ext uri="{BB962C8B-B14F-4D97-AF65-F5344CB8AC3E}">
        <p14:creationId xmlns:p14="http://schemas.microsoft.com/office/powerpoint/2010/main" val="3396540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To effectively identify correlations, we need to observe noticeable changes in purchasing patterns throughout the year. Therefore, I selected the top five categories that show the highest variance. This approach helps us pinpoint where the most significant shifts in consumer </a:t>
            </a:r>
            <a:r>
              <a:rPr lang="en-GB" b="0" i="0" dirty="0" err="1">
                <a:solidFill>
                  <a:srgbClr val="0D0D0D"/>
                </a:solidFill>
                <a:effectLst/>
                <a:highlight>
                  <a:srgbClr val="FFFFFF"/>
                </a:highlight>
                <a:latin typeface="Söhne"/>
              </a:rPr>
              <a:t>behavior</a:t>
            </a:r>
            <a:r>
              <a:rPr lang="en-GB" b="0" i="0" dirty="0">
                <a:solidFill>
                  <a:srgbClr val="0D0D0D"/>
                </a:solidFill>
                <a:effectLst/>
                <a:highlight>
                  <a:srgbClr val="FFFFFF"/>
                </a:highlight>
                <a:latin typeface="Söhne"/>
              </a:rPr>
              <a:t> occur, enabling a more focused analysis of correlations between these categories.</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13</a:t>
            </a:fld>
            <a:endParaRPr lang="en-GB"/>
          </a:p>
        </p:txBody>
      </p:sp>
    </p:spTree>
    <p:extLst>
      <p:ext uri="{BB962C8B-B14F-4D97-AF65-F5344CB8AC3E}">
        <p14:creationId xmlns:p14="http://schemas.microsoft.com/office/powerpoint/2010/main" val="3770614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Upon </a:t>
            </a:r>
            <a:r>
              <a:rPr lang="en-GB" b="0" i="0" dirty="0" err="1">
                <a:solidFill>
                  <a:srgbClr val="0D0D0D"/>
                </a:solidFill>
                <a:effectLst/>
                <a:highlight>
                  <a:srgbClr val="FFFFFF"/>
                </a:highlight>
                <a:latin typeface="Söhne"/>
              </a:rPr>
              <a:t>analyzing</a:t>
            </a:r>
            <a:r>
              <a:rPr lang="en-GB" b="0" i="0" dirty="0">
                <a:solidFill>
                  <a:srgbClr val="0D0D0D"/>
                </a:solidFill>
                <a:effectLst/>
                <a:highlight>
                  <a:srgbClr val="FFFFFF"/>
                </a:highlight>
                <a:latin typeface="Söhne"/>
              </a:rPr>
              <a:t> the data at a monthly level, clearer visual correlations were discovered. Notably, an interesting relationship emerged between the Fruit &amp; Vegetables and Sweets categories, showing a negative correlation. To illustrate this trend, I plotted line graphs that compare the monthly purchasing patterns of these two categories, revealing how their sales could inversely affect each other.</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14</a:t>
            </a:fld>
            <a:endParaRPr lang="en-GB"/>
          </a:p>
        </p:txBody>
      </p:sp>
    </p:spTree>
    <p:extLst>
      <p:ext uri="{BB962C8B-B14F-4D97-AF65-F5344CB8AC3E}">
        <p14:creationId xmlns:p14="http://schemas.microsoft.com/office/powerpoint/2010/main" val="76461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Using the monthly data points, we conducted a regression analysis and added a line of best fit to clearly demonstrate the negative correlation between purchases. The analysis conclusively shows that as the number of purchases in the Fruit and Vegetables category increases, the demand for Sweets decreases. This inverse relationship is graphically represented to highlight how trends in one category can significantly impact another. Also other interesting correlations were shown below.</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15</a:t>
            </a:fld>
            <a:endParaRPr lang="en-GB"/>
          </a:p>
        </p:txBody>
      </p:sp>
    </p:spTree>
    <p:extLst>
      <p:ext uri="{BB962C8B-B14F-4D97-AF65-F5344CB8AC3E}">
        <p14:creationId xmlns:p14="http://schemas.microsoft.com/office/powerpoint/2010/main" val="2420460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No that we have established period-wise trend, we can enhance our analysis by incorporating geographical data. This will allow us to examine correlations with demographic characteristics—such as average age, gender distribution, and area size. This step is crucial for understanding how demographic factors influence buying patterns across different regions.</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16</a:t>
            </a:fld>
            <a:endParaRPr lang="en-GB"/>
          </a:p>
        </p:txBody>
      </p:sp>
    </p:spTree>
    <p:extLst>
      <p:ext uri="{BB962C8B-B14F-4D97-AF65-F5344CB8AC3E}">
        <p14:creationId xmlns:p14="http://schemas.microsoft.com/office/powerpoint/2010/main" val="2145709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We will now explore how average age affects food consumption patterns. The figure is a choropleth heatmap depicting the average ages across all borough areas of Greater London in 2015. This visual representation highlights the City of London as having the highest average age at 43.9, while Tower Hamlets has lowest recorded average age at 31.5.</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17</a:t>
            </a:fld>
            <a:endParaRPr lang="en-GB"/>
          </a:p>
        </p:txBody>
      </p:sp>
    </p:spTree>
    <p:extLst>
      <p:ext uri="{BB962C8B-B14F-4D97-AF65-F5344CB8AC3E}">
        <p14:creationId xmlns:p14="http://schemas.microsoft.com/office/powerpoint/2010/main" val="2665688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We are now focusing on weight of food consumption, specifically excluding drinks. The first plot reveals the Pearson correlation coefficient, illustrating how food purchasing habits vary with age in borough Level. We observe that boroughs with a higher average age tend to purchase more ready meals and fruits &amp; vegetables. Conversely, in areas with a younger average population, there is a higher consumption of fats &amp; oils and grains.</a:t>
            </a:r>
          </a:p>
          <a:p>
            <a:r>
              <a:rPr lang="en-GB" b="0" i="0" dirty="0">
                <a:solidFill>
                  <a:srgbClr val="0D0D0D"/>
                </a:solidFill>
                <a:effectLst/>
                <a:highlight>
                  <a:srgbClr val="FFFFFF"/>
                </a:highlight>
                <a:latin typeface="Söhne"/>
              </a:rPr>
              <a:t>Also we can find the similar patterns in different geographical resolutions, younger generations consume more eggs and grains.</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18</a:t>
            </a:fld>
            <a:endParaRPr lang="en-GB"/>
          </a:p>
        </p:txBody>
      </p:sp>
    </p:spTree>
    <p:extLst>
      <p:ext uri="{BB962C8B-B14F-4D97-AF65-F5344CB8AC3E}">
        <p14:creationId xmlns:p14="http://schemas.microsoft.com/office/powerpoint/2010/main" val="3685902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In the analysis of the 2015 data,  we identified a negative correlation between the purchasing trends of Fruits &amp; Vegetables and Sweets. Additionally, it's noteworthy that the average age within an area appears to influence food consumption patterns. areas with an older average age show a preference for ready meals and fruits &amp; vegetables, while areas with a younger population tend to consume more fats &amp; oils, eggs, and grains.</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19</a:t>
            </a:fld>
            <a:endParaRPr lang="en-GB"/>
          </a:p>
        </p:txBody>
      </p:sp>
    </p:spTree>
    <p:extLst>
      <p:ext uri="{BB962C8B-B14F-4D97-AF65-F5344CB8AC3E}">
        <p14:creationId xmlns:p14="http://schemas.microsoft.com/office/powerpoint/2010/main" val="305492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We'll start by outlining the scope of the dataset in Task 1, including the types of data collected and the period it covers. Following that, In task 2, we’ll visualise methodologies employed in our analysis to enhance the statistics. Finally in Task 3, we’ll implement external income dataset to compare. Let's begin by examining the structure of the dataset and the initial observations we can draw from the raw data.</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2</a:t>
            </a:fld>
            <a:endParaRPr lang="en-GB"/>
          </a:p>
        </p:txBody>
      </p:sp>
    </p:spTree>
    <p:extLst>
      <p:ext uri="{BB962C8B-B14F-4D97-AF65-F5344CB8AC3E}">
        <p14:creationId xmlns:p14="http://schemas.microsoft.com/office/powerpoint/2010/main" val="1756085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For our final task, we will source a dataset on income and merge it with our current findings to investigate any correlations between income levels and buying </a:t>
            </a:r>
            <a:r>
              <a:rPr lang="en-GB" b="0" i="0" dirty="0" err="1">
                <a:solidFill>
                  <a:srgbClr val="0D0D0D"/>
                </a:solidFill>
                <a:effectLst/>
                <a:highlight>
                  <a:srgbClr val="FFFFFF"/>
                </a:highlight>
                <a:latin typeface="Söhne"/>
              </a:rPr>
              <a:t>behavior</a:t>
            </a:r>
            <a:r>
              <a:rPr lang="en-GB" b="0" i="0" dirty="0">
                <a:solidFill>
                  <a:srgbClr val="0D0D0D"/>
                </a:solidFill>
                <a:effectLst/>
                <a:highlight>
                  <a:srgbClr val="FFFFFF"/>
                </a:highlight>
                <a:latin typeface="Söhne"/>
              </a:rPr>
              <a:t>. This integrated approach will help us understand how financial factors may shape consumer choices in the grocery sector.</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20</a:t>
            </a:fld>
            <a:endParaRPr lang="en-GB"/>
          </a:p>
        </p:txBody>
      </p:sp>
    </p:spTree>
    <p:extLst>
      <p:ext uri="{BB962C8B-B14F-4D97-AF65-F5344CB8AC3E}">
        <p14:creationId xmlns:p14="http://schemas.microsoft.com/office/powerpoint/2010/main" val="2668411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Through online research, I located a comprehensive income survey dataset published by the Office for National Statistics. This dataset details the earnings of full-time workers from 1997 to 2022, categorized by the boroughs of Greater London as well as other regions across the UK. It's meticulously organized into multiple sheets, offering breakdowns by gender and providing both weekly and annual earnings figures.</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21</a:t>
            </a:fld>
            <a:endParaRPr lang="en-GB"/>
          </a:p>
        </p:txBody>
      </p:sp>
    </p:spTree>
    <p:extLst>
      <p:ext uri="{BB962C8B-B14F-4D97-AF65-F5344CB8AC3E}">
        <p14:creationId xmlns:p14="http://schemas.microsoft.com/office/powerpoint/2010/main" val="2173461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b="1"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dataset we have acquired showcases average earnings across various regions and the boroughs of Greater London. We are only extracting Greater London area.</a:t>
            </a:r>
          </a:p>
          <a:p>
            <a:pPr algn="l"/>
            <a:r>
              <a:rPr lang="en-GB" b="0" i="0" dirty="0">
                <a:solidFill>
                  <a:srgbClr val="0D0D0D"/>
                </a:solidFill>
                <a:effectLst/>
                <a:highlight>
                  <a:srgbClr val="FFFFFF"/>
                </a:highlight>
                <a:latin typeface="Söhne"/>
              </a:rPr>
              <a:t>Figures demonstrate weekly earnings trends in the City of London, along with comparisons of the top five and bottom five income areas in London. </a:t>
            </a:r>
          </a:p>
          <a:p>
            <a:pPr algn="l"/>
            <a:r>
              <a:rPr lang="en-GB" b="0" i="0" dirty="0">
                <a:solidFill>
                  <a:srgbClr val="0D0D0D"/>
                </a:solidFill>
                <a:effectLst/>
                <a:highlight>
                  <a:srgbClr val="FFFFFF"/>
                </a:highlight>
                <a:latin typeface="Söhne"/>
              </a:rPr>
              <a:t>A general increase in earnings is observed over 25 years, averaging wage growth. </a:t>
            </a:r>
          </a:p>
          <a:p>
            <a:pPr algn="l">
              <a:buFont typeface="Arial" panose="020B0604020202020204" pitchFamily="34" charset="0"/>
              <a:buNone/>
            </a:pPr>
            <a:r>
              <a:rPr lang="en-GB" b="0" i="0" dirty="0">
                <a:solidFill>
                  <a:srgbClr val="0D0D0D"/>
                </a:solidFill>
                <a:effectLst/>
                <a:highlight>
                  <a:srgbClr val="FFFFFF"/>
                </a:highlight>
                <a:latin typeface="Söhne"/>
              </a:rPr>
              <a:t>Although the line is approximately smooth, sometimes there are periods when the rate of increase slightly straightens or overestimates more noticeably; this may indicate some economic events or changes in the state’s policy on employment.</a:t>
            </a:r>
          </a:p>
          <a:p>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22</a:t>
            </a:fld>
            <a:endParaRPr lang="en-GB"/>
          </a:p>
        </p:txBody>
      </p:sp>
    </p:spTree>
    <p:extLst>
      <p:ext uri="{BB962C8B-B14F-4D97-AF65-F5344CB8AC3E}">
        <p14:creationId xmlns:p14="http://schemas.microsoft.com/office/powerpoint/2010/main" val="1213934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Studies published from BMC Public Health by Simone French and others indicate a positive relationship between income and nutrient intakes, demonstrating the presence of dietary patterns. Wealthier individuals can afford better diets and hence enjoy health benefits; however, inadequate incomes prevent the poor from accessing adequate nutrition, leading to various diet-related illnesses.</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23</a:t>
            </a:fld>
            <a:endParaRPr lang="en-GB"/>
          </a:p>
        </p:txBody>
      </p:sp>
    </p:spTree>
    <p:extLst>
      <p:ext uri="{BB962C8B-B14F-4D97-AF65-F5344CB8AC3E}">
        <p14:creationId xmlns:p14="http://schemas.microsoft.com/office/powerpoint/2010/main" val="2562997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I Averaged incomes from 2010 to 2015 to compared them with data on Tesco grocery purchases. I conducted The Pearson correlation analysis on nutrient data, heatmap was produced to illustrate the correlations.</a:t>
            </a:r>
          </a:p>
          <a:p>
            <a:r>
              <a:rPr lang="en-GB" b="0" i="0" dirty="0">
                <a:solidFill>
                  <a:srgbClr val="0D0D0D"/>
                </a:solidFill>
                <a:effectLst/>
                <a:highlight>
                  <a:srgbClr val="FFFFFF"/>
                </a:highlight>
                <a:latin typeface="Söhne"/>
              </a:rPr>
              <a:t>This analysis showed wealthier areas consumed more alcohol and protein whereas poorer areas consumed more carbs sugars and saturates</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24</a:t>
            </a:fld>
            <a:endParaRPr lang="en-GB"/>
          </a:p>
        </p:txBody>
      </p:sp>
    </p:spTree>
    <p:extLst>
      <p:ext uri="{BB962C8B-B14F-4D97-AF65-F5344CB8AC3E}">
        <p14:creationId xmlns:p14="http://schemas.microsoft.com/office/powerpoint/2010/main" val="4131677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In summary, our income analysis shows distinct eating habits tied to socio-economic status. Wealthier areas prefer more alcohol and protein, reflecting their diverse diets and social habits. In contrast, less affluent areas consume more sugar and fats, likely due to the affordability of processed foods. Thus, income shapes not just food quantity but quality as well.</a:t>
            </a:r>
            <a:endParaRPr lang="en-GB" dirty="0"/>
          </a:p>
        </p:txBody>
      </p:sp>
      <p:sp>
        <p:nvSpPr>
          <p:cNvPr id="4" name="Slide Number Placeholder 3"/>
          <p:cNvSpPr>
            <a:spLocks noGrp="1"/>
          </p:cNvSpPr>
          <p:nvPr>
            <p:ph type="sldNum" sz="quarter" idx="5"/>
          </p:nvPr>
        </p:nvSpPr>
        <p:spPr/>
        <p:txBody>
          <a:bodyPr/>
          <a:lstStyle/>
          <a:p>
            <a:fld id="{0EACB93A-29E3-41D0-959A-F1994A4CF6F2}" type="slidenum">
              <a:rPr lang="en-GB" smtClean="0"/>
              <a:t>25</a:t>
            </a:fld>
            <a:endParaRPr lang="en-GB"/>
          </a:p>
        </p:txBody>
      </p:sp>
    </p:spTree>
    <p:extLst>
      <p:ext uri="{BB962C8B-B14F-4D97-AF65-F5344CB8AC3E}">
        <p14:creationId xmlns:p14="http://schemas.microsoft.com/office/powerpoint/2010/main" val="60894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Dataset consists of three groups of contents, Geo-demographic data, Food contents about nutrients, categories etc and Transaction data</a:t>
            </a:r>
          </a:p>
        </p:txBody>
      </p:sp>
      <p:sp>
        <p:nvSpPr>
          <p:cNvPr id="4" name="Slide Number Placeholder 3"/>
          <p:cNvSpPr>
            <a:spLocks noGrp="1"/>
          </p:cNvSpPr>
          <p:nvPr>
            <p:ph type="sldNum" sz="quarter" idx="5"/>
          </p:nvPr>
        </p:nvSpPr>
        <p:spPr/>
        <p:txBody>
          <a:bodyPr/>
          <a:lstStyle/>
          <a:p>
            <a:fld id="{0EACB93A-29E3-41D0-959A-F1994A4CF6F2}" type="slidenum">
              <a:rPr lang="en-GB" smtClean="0"/>
              <a:t>3</a:t>
            </a:fld>
            <a:endParaRPr lang="en-GB"/>
          </a:p>
        </p:txBody>
      </p:sp>
    </p:spTree>
    <p:extLst>
      <p:ext uri="{BB962C8B-B14F-4D97-AF65-F5344CB8AC3E}">
        <p14:creationId xmlns:p14="http://schemas.microsoft.com/office/powerpoint/2010/main" val="3355079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records hold purchase data of loyalty card owners during 2015 in Greater London Area, in different geographical resolution areas defined by Office for National Statistics.</a:t>
            </a:r>
          </a:p>
          <a:p>
            <a:r>
              <a:rPr lang="en-GB" dirty="0"/>
              <a:t>It includes Lower Super Output Area, Medium Super Output Area, Ward and Local Authority, also called by Boroughs</a:t>
            </a:r>
          </a:p>
        </p:txBody>
      </p:sp>
      <p:sp>
        <p:nvSpPr>
          <p:cNvPr id="4" name="Slide Number Placeholder 3"/>
          <p:cNvSpPr>
            <a:spLocks noGrp="1"/>
          </p:cNvSpPr>
          <p:nvPr>
            <p:ph type="sldNum" sz="quarter" idx="5"/>
          </p:nvPr>
        </p:nvSpPr>
        <p:spPr/>
        <p:txBody>
          <a:bodyPr/>
          <a:lstStyle/>
          <a:p>
            <a:fld id="{0EACB93A-29E3-41D0-959A-F1994A4CF6F2}" type="slidenum">
              <a:rPr lang="en-GB" smtClean="0"/>
              <a:t>4</a:t>
            </a:fld>
            <a:endParaRPr lang="en-GB"/>
          </a:p>
        </p:txBody>
      </p:sp>
    </p:spTree>
    <p:extLst>
      <p:ext uri="{BB962C8B-B14F-4D97-AF65-F5344CB8AC3E}">
        <p14:creationId xmlns:p14="http://schemas.microsoft.com/office/powerpoint/2010/main" val="64264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There are columns demonstrate geo demographic information in 2015 including corresponding </a:t>
            </a:r>
            <a:r>
              <a:rPr lang="en-GB" dirty="0" err="1"/>
              <a:t>area_id</a:t>
            </a:r>
            <a:r>
              <a:rPr lang="en-GB" dirty="0"/>
              <a:t>, their populations with breakdowns by gender and age groups and density of residents within surface area</a:t>
            </a:r>
          </a:p>
        </p:txBody>
      </p:sp>
      <p:sp>
        <p:nvSpPr>
          <p:cNvPr id="4" name="Slide Number Placeholder 3"/>
          <p:cNvSpPr>
            <a:spLocks noGrp="1"/>
          </p:cNvSpPr>
          <p:nvPr>
            <p:ph type="sldNum" sz="quarter" idx="5"/>
          </p:nvPr>
        </p:nvSpPr>
        <p:spPr/>
        <p:txBody>
          <a:bodyPr/>
          <a:lstStyle/>
          <a:p>
            <a:fld id="{0EACB93A-29E3-41D0-959A-F1994A4CF6F2}" type="slidenum">
              <a:rPr lang="en-GB" smtClean="0"/>
              <a:t>5</a:t>
            </a:fld>
            <a:endParaRPr lang="en-GB"/>
          </a:p>
        </p:txBody>
      </p:sp>
    </p:spTree>
    <p:extLst>
      <p:ext uri="{BB962C8B-B14F-4D97-AF65-F5344CB8AC3E}">
        <p14:creationId xmlns:p14="http://schemas.microsoft.com/office/powerpoint/2010/main" val="258977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onto Food content data, the weight of food and volume of beverage represent their average of respective products along with percentiles.</a:t>
            </a:r>
          </a:p>
          <a:p>
            <a:r>
              <a:rPr lang="en-GB" dirty="0"/>
              <a:t>Nutrients are recorded in a similar way with percentiles and there exists probability distribution of nutrients in a typical product. Additionally, the Shannon entropy measure is attached to explain the diversity of nutrients</a:t>
            </a:r>
          </a:p>
        </p:txBody>
      </p:sp>
      <p:sp>
        <p:nvSpPr>
          <p:cNvPr id="4" name="Slide Number Placeholder 3"/>
          <p:cNvSpPr>
            <a:spLocks noGrp="1"/>
          </p:cNvSpPr>
          <p:nvPr>
            <p:ph type="sldNum" sz="quarter" idx="5"/>
          </p:nvPr>
        </p:nvSpPr>
        <p:spPr/>
        <p:txBody>
          <a:bodyPr/>
          <a:lstStyle/>
          <a:p>
            <a:fld id="{0EACB93A-29E3-41D0-959A-F1994A4CF6F2}" type="slidenum">
              <a:rPr lang="en-GB" smtClean="0"/>
              <a:t>6</a:t>
            </a:fld>
            <a:endParaRPr lang="en-GB"/>
          </a:p>
        </p:txBody>
      </p:sp>
    </p:spTree>
    <p:extLst>
      <p:ext uri="{BB962C8B-B14F-4D97-AF65-F5344CB8AC3E}">
        <p14:creationId xmlns:p14="http://schemas.microsoft.com/office/powerpoint/2010/main" val="25186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those Nutrients groups, the energy driven from corresponding nutrients were calculated and stored, providing percentiles and their probability distribution with each entropies</a:t>
            </a:r>
          </a:p>
        </p:txBody>
      </p:sp>
      <p:sp>
        <p:nvSpPr>
          <p:cNvPr id="4" name="Slide Number Placeholder 3"/>
          <p:cNvSpPr>
            <a:spLocks noGrp="1"/>
          </p:cNvSpPr>
          <p:nvPr>
            <p:ph type="sldNum" sz="quarter" idx="5"/>
          </p:nvPr>
        </p:nvSpPr>
        <p:spPr/>
        <p:txBody>
          <a:bodyPr/>
          <a:lstStyle/>
          <a:p>
            <a:fld id="{0EACB93A-29E3-41D0-959A-F1994A4CF6F2}" type="slidenum">
              <a:rPr lang="en-GB" smtClean="0"/>
              <a:t>7</a:t>
            </a:fld>
            <a:endParaRPr lang="en-GB"/>
          </a:p>
        </p:txBody>
      </p:sp>
    </p:spTree>
    <p:extLst>
      <p:ext uri="{BB962C8B-B14F-4D97-AF65-F5344CB8AC3E}">
        <p14:creationId xmlns:p14="http://schemas.microsoft.com/office/powerpoint/2010/main" val="846864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columns containing probability distribution of 17 categories consists of beer, eggs, poultry and other columns only holding probability distribution of food weight without drinks.</a:t>
            </a:r>
          </a:p>
          <a:p>
            <a:r>
              <a:rPr lang="en-GB" dirty="0"/>
              <a:t>Again, entropy of each probability distribution were recorded.</a:t>
            </a:r>
          </a:p>
        </p:txBody>
      </p:sp>
      <p:sp>
        <p:nvSpPr>
          <p:cNvPr id="4" name="Slide Number Placeholder 3"/>
          <p:cNvSpPr>
            <a:spLocks noGrp="1"/>
          </p:cNvSpPr>
          <p:nvPr>
            <p:ph type="sldNum" sz="quarter" idx="5"/>
          </p:nvPr>
        </p:nvSpPr>
        <p:spPr/>
        <p:txBody>
          <a:bodyPr/>
          <a:lstStyle/>
          <a:p>
            <a:fld id="{0EACB93A-29E3-41D0-959A-F1994A4CF6F2}" type="slidenum">
              <a:rPr lang="en-GB" smtClean="0"/>
              <a:t>8</a:t>
            </a:fld>
            <a:endParaRPr lang="en-GB"/>
          </a:p>
        </p:txBody>
      </p:sp>
    </p:spTree>
    <p:extLst>
      <p:ext uri="{BB962C8B-B14F-4D97-AF65-F5344CB8AC3E}">
        <p14:creationId xmlns:p14="http://schemas.microsoft.com/office/powerpoint/2010/main" val="245288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Representativeness shows the penetration rate of </a:t>
            </a:r>
            <a:r>
              <a:rPr lang="en-GB" dirty="0" err="1"/>
              <a:t>tesco</a:t>
            </a:r>
            <a:r>
              <a:rPr lang="en-GB" dirty="0"/>
              <a:t> shops in the area. Transaction days, and number of accumulated transaction times and total number of customer purchase days are there.</a:t>
            </a:r>
          </a:p>
        </p:txBody>
      </p:sp>
      <p:sp>
        <p:nvSpPr>
          <p:cNvPr id="4" name="Slide Number Placeholder 3"/>
          <p:cNvSpPr>
            <a:spLocks noGrp="1"/>
          </p:cNvSpPr>
          <p:nvPr>
            <p:ph type="sldNum" sz="quarter" idx="5"/>
          </p:nvPr>
        </p:nvSpPr>
        <p:spPr/>
        <p:txBody>
          <a:bodyPr/>
          <a:lstStyle/>
          <a:p>
            <a:fld id="{0EACB93A-29E3-41D0-959A-F1994A4CF6F2}" type="slidenum">
              <a:rPr lang="en-GB" smtClean="0"/>
              <a:t>9</a:t>
            </a:fld>
            <a:endParaRPr lang="en-GB"/>
          </a:p>
        </p:txBody>
      </p:sp>
    </p:spTree>
    <p:extLst>
      <p:ext uri="{BB962C8B-B14F-4D97-AF65-F5344CB8AC3E}">
        <p14:creationId xmlns:p14="http://schemas.microsoft.com/office/powerpoint/2010/main" val="2510718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4/19/2024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93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4/19/2024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50326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4/19/2024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06135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08BEB-442A-0FC2-DB6E-AD894A3D11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C64A138-57B4-AA40-D7EF-3AD507DF32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CB5163D-B37B-DE9F-7C6D-60A7D27FAF94}"/>
              </a:ext>
            </a:extLst>
          </p:cNvPr>
          <p:cNvSpPr>
            <a:spLocks noGrp="1"/>
          </p:cNvSpPr>
          <p:nvPr>
            <p:ph type="dt" sz="half" idx="10"/>
          </p:nvPr>
        </p:nvSpPr>
        <p:spPr/>
        <p:txBody>
          <a:bodyPr/>
          <a:lstStyle/>
          <a:p>
            <a:fld id="{CD855C51-D13A-463A-A77A-CFFC4A5838BD}" type="datetimeFigureOut">
              <a:rPr lang="en-GB" smtClean="0"/>
              <a:t>19/04/2024</a:t>
            </a:fld>
            <a:endParaRPr lang="en-GB"/>
          </a:p>
        </p:txBody>
      </p:sp>
      <p:sp>
        <p:nvSpPr>
          <p:cNvPr id="5" name="Footer Placeholder 4">
            <a:extLst>
              <a:ext uri="{FF2B5EF4-FFF2-40B4-BE49-F238E27FC236}">
                <a16:creationId xmlns:a16="http://schemas.microsoft.com/office/drawing/2014/main" id="{552AABC9-9644-CD86-B8E2-C31125415C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8A5412-CEB1-57A7-8D5E-2615AA8C16B0}"/>
              </a:ext>
            </a:extLst>
          </p:cNvPr>
          <p:cNvSpPr>
            <a:spLocks noGrp="1"/>
          </p:cNvSpPr>
          <p:nvPr>
            <p:ph type="sldNum" sz="quarter" idx="12"/>
          </p:nvPr>
        </p:nvSpPr>
        <p:spPr/>
        <p:txBody>
          <a:bodyPr/>
          <a:lstStyle/>
          <a:p>
            <a:fld id="{743D7F8D-E83D-4564-B84F-85368DA28B94}" type="slidenum">
              <a:rPr lang="en-GB" smtClean="0"/>
              <a:t>‹#›</a:t>
            </a:fld>
            <a:endParaRPr lang="en-GB"/>
          </a:p>
        </p:txBody>
      </p:sp>
    </p:spTree>
    <p:extLst>
      <p:ext uri="{BB962C8B-B14F-4D97-AF65-F5344CB8AC3E}">
        <p14:creationId xmlns:p14="http://schemas.microsoft.com/office/powerpoint/2010/main" val="3089468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3791-665B-54C6-6813-9D5B952323F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3463E03-BD10-4BF2-7055-3106B8688F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46E5E2-537C-EF57-46FB-941264E6EF4E}"/>
              </a:ext>
            </a:extLst>
          </p:cNvPr>
          <p:cNvSpPr>
            <a:spLocks noGrp="1"/>
          </p:cNvSpPr>
          <p:nvPr>
            <p:ph type="dt" sz="half" idx="10"/>
          </p:nvPr>
        </p:nvSpPr>
        <p:spPr/>
        <p:txBody>
          <a:bodyPr/>
          <a:lstStyle/>
          <a:p>
            <a:fld id="{CD855C51-D13A-463A-A77A-CFFC4A5838BD}" type="datetimeFigureOut">
              <a:rPr lang="en-GB" smtClean="0"/>
              <a:t>19/04/2024</a:t>
            </a:fld>
            <a:endParaRPr lang="en-GB"/>
          </a:p>
        </p:txBody>
      </p:sp>
      <p:sp>
        <p:nvSpPr>
          <p:cNvPr id="5" name="Footer Placeholder 4">
            <a:extLst>
              <a:ext uri="{FF2B5EF4-FFF2-40B4-BE49-F238E27FC236}">
                <a16:creationId xmlns:a16="http://schemas.microsoft.com/office/drawing/2014/main" id="{81A146D9-96DA-30DE-8ADE-F086834E6D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D9A761-E7D9-F088-F520-EF1F9808683E}"/>
              </a:ext>
            </a:extLst>
          </p:cNvPr>
          <p:cNvSpPr>
            <a:spLocks noGrp="1"/>
          </p:cNvSpPr>
          <p:nvPr>
            <p:ph type="sldNum" sz="quarter" idx="12"/>
          </p:nvPr>
        </p:nvSpPr>
        <p:spPr/>
        <p:txBody>
          <a:bodyPr/>
          <a:lstStyle/>
          <a:p>
            <a:fld id="{743D7F8D-E83D-4564-B84F-85368DA28B94}" type="slidenum">
              <a:rPr lang="en-GB" smtClean="0"/>
              <a:t>‹#›</a:t>
            </a:fld>
            <a:endParaRPr lang="en-GB"/>
          </a:p>
        </p:txBody>
      </p:sp>
    </p:spTree>
    <p:extLst>
      <p:ext uri="{BB962C8B-B14F-4D97-AF65-F5344CB8AC3E}">
        <p14:creationId xmlns:p14="http://schemas.microsoft.com/office/powerpoint/2010/main" val="3715952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2DB3-A452-6666-4FC1-D79AA8DF11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B148A9-145D-BB3D-3076-4A8041976F0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C8EB2F-206A-FB83-7BDE-26A46984DF1D}"/>
              </a:ext>
            </a:extLst>
          </p:cNvPr>
          <p:cNvSpPr>
            <a:spLocks noGrp="1"/>
          </p:cNvSpPr>
          <p:nvPr>
            <p:ph type="dt" sz="half" idx="10"/>
          </p:nvPr>
        </p:nvSpPr>
        <p:spPr/>
        <p:txBody>
          <a:bodyPr/>
          <a:lstStyle/>
          <a:p>
            <a:fld id="{CD855C51-D13A-463A-A77A-CFFC4A5838BD}" type="datetimeFigureOut">
              <a:rPr lang="en-GB" smtClean="0"/>
              <a:t>19/04/2024</a:t>
            </a:fld>
            <a:endParaRPr lang="en-GB"/>
          </a:p>
        </p:txBody>
      </p:sp>
      <p:sp>
        <p:nvSpPr>
          <p:cNvPr id="5" name="Footer Placeholder 4">
            <a:extLst>
              <a:ext uri="{FF2B5EF4-FFF2-40B4-BE49-F238E27FC236}">
                <a16:creationId xmlns:a16="http://schemas.microsoft.com/office/drawing/2014/main" id="{4D028CAA-68FE-4F9C-F619-400D29F32C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E7E3A5-C8B6-42A7-1FF0-063CCF80B3C9}"/>
              </a:ext>
            </a:extLst>
          </p:cNvPr>
          <p:cNvSpPr>
            <a:spLocks noGrp="1"/>
          </p:cNvSpPr>
          <p:nvPr>
            <p:ph type="sldNum" sz="quarter" idx="12"/>
          </p:nvPr>
        </p:nvSpPr>
        <p:spPr/>
        <p:txBody>
          <a:bodyPr/>
          <a:lstStyle/>
          <a:p>
            <a:fld id="{743D7F8D-E83D-4564-B84F-85368DA28B94}" type="slidenum">
              <a:rPr lang="en-GB" smtClean="0"/>
              <a:t>‹#›</a:t>
            </a:fld>
            <a:endParaRPr lang="en-GB"/>
          </a:p>
        </p:txBody>
      </p:sp>
    </p:spTree>
    <p:extLst>
      <p:ext uri="{BB962C8B-B14F-4D97-AF65-F5344CB8AC3E}">
        <p14:creationId xmlns:p14="http://schemas.microsoft.com/office/powerpoint/2010/main" val="305662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2CD3-0CE0-E1A3-634B-D4E1B86AAD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D875687-C323-92CD-5653-2DAB84FEFB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D36406D-09C7-8EE0-4979-28167515B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C71DE1F-C87D-1211-8A60-986A0826B627}"/>
              </a:ext>
            </a:extLst>
          </p:cNvPr>
          <p:cNvSpPr>
            <a:spLocks noGrp="1"/>
          </p:cNvSpPr>
          <p:nvPr>
            <p:ph type="dt" sz="half" idx="10"/>
          </p:nvPr>
        </p:nvSpPr>
        <p:spPr/>
        <p:txBody>
          <a:bodyPr/>
          <a:lstStyle/>
          <a:p>
            <a:fld id="{CD855C51-D13A-463A-A77A-CFFC4A5838BD}" type="datetimeFigureOut">
              <a:rPr lang="en-GB" smtClean="0"/>
              <a:t>19/04/2024</a:t>
            </a:fld>
            <a:endParaRPr lang="en-GB"/>
          </a:p>
        </p:txBody>
      </p:sp>
      <p:sp>
        <p:nvSpPr>
          <p:cNvPr id="6" name="Footer Placeholder 5">
            <a:extLst>
              <a:ext uri="{FF2B5EF4-FFF2-40B4-BE49-F238E27FC236}">
                <a16:creationId xmlns:a16="http://schemas.microsoft.com/office/drawing/2014/main" id="{2E6C9638-65F2-C608-4CE6-A41065ABF5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682AFC-A7C2-3EA7-4046-B6E2F2B7EE28}"/>
              </a:ext>
            </a:extLst>
          </p:cNvPr>
          <p:cNvSpPr>
            <a:spLocks noGrp="1"/>
          </p:cNvSpPr>
          <p:nvPr>
            <p:ph type="sldNum" sz="quarter" idx="12"/>
          </p:nvPr>
        </p:nvSpPr>
        <p:spPr/>
        <p:txBody>
          <a:bodyPr/>
          <a:lstStyle/>
          <a:p>
            <a:fld id="{743D7F8D-E83D-4564-B84F-85368DA28B94}" type="slidenum">
              <a:rPr lang="en-GB" smtClean="0"/>
              <a:t>‹#›</a:t>
            </a:fld>
            <a:endParaRPr lang="en-GB"/>
          </a:p>
        </p:txBody>
      </p:sp>
    </p:spTree>
    <p:extLst>
      <p:ext uri="{BB962C8B-B14F-4D97-AF65-F5344CB8AC3E}">
        <p14:creationId xmlns:p14="http://schemas.microsoft.com/office/powerpoint/2010/main" val="3328503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B8635-B394-EC86-899A-A7006BE3488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ECE8B1-CDEB-D5AD-3299-43ABA69B68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E9F02A-E7DD-6C84-D0C1-547A7F56C4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3784499-CE96-A9C5-C828-7EBC581601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A6865-BFE2-5B35-5D65-3A44CE2FF4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A12ED6F-47F0-92AE-5099-63E0C5EAE3C1}"/>
              </a:ext>
            </a:extLst>
          </p:cNvPr>
          <p:cNvSpPr>
            <a:spLocks noGrp="1"/>
          </p:cNvSpPr>
          <p:nvPr>
            <p:ph type="dt" sz="half" idx="10"/>
          </p:nvPr>
        </p:nvSpPr>
        <p:spPr/>
        <p:txBody>
          <a:bodyPr/>
          <a:lstStyle/>
          <a:p>
            <a:fld id="{CD855C51-D13A-463A-A77A-CFFC4A5838BD}" type="datetimeFigureOut">
              <a:rPr lang="en-GB" smtClean="0"/>
              <a:t>19/04/2024</a:t>
            </a:fld>
            <a:endParaRPr lang="en-GB"/>
          </a:p>
        </p:txBody>
      </p:sp>
      <p:sp>
        <p:nvSpPr>
          <p:cNvPr id="8" name="Footer Placeholder 7">
            <a:extLst>
              <a:ext uri="{FF2B5EF4-FFF2-40B4-BE49-F238E27FC236}">
                <a16:creationId xmlns:a16="http://schemas.microsoft.com/office/drawing/2014/main" id="{1476302C-35E3-1FFC-90C4-0495BCF839C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7B77886-47AA-F257-839A-98ED4A7B76B4}"/>
              </a:ext>
            </a:extLst>
          </p:cNvPr>
          <p:cNvSpPr>
            <a:spLocks noGrp="1"/>
          </p:cNvSpPr>
          <p:nvPr>
            <p:ph type="sldNum" sz="quarter" idx="12"/>
          </p:nvPr>
        </p:nvSpPr>
        <p:spPr/>
        <p:txBody>
          <a:bodyPr/>
          <a:lstStyle/>
          <a:p>
            <a:fld id="{743D7F8D-E83D-4564-B84F-85368DA28B94}" type="slidenum">
              <a:rPr lang="en-GB" smtClean="0"/>
              <a:t>‹#›</a:t>
            </a:fld>
            <a:endParaRPr lang="en-GB"/>
          </a:p>
        </p:txBody>
      </p:sp>
    </p:spTree>
    <p:extLst>
      <p:ext uri="{BB962C8B-B14F-4D97-AF65-F5344CB8AC3E}">
        <p14:creationId xmlns:p14="http://schemas.microsoft.com/office/powerpoint/2010/main" val="3103261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A048A-644C-A2FE-FF7D-99F83D5722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E5AD0A8-E0D7-D2B0-DABC-79285B04DC5F}"/>
              </a:ext>
            </a:extLst>
          </p:cNvPr>
          <p:cNvSpPr>
            <a:spLocks noGrp="1"/>
          </p:cNvSpPr>
          <p:nvPr>
            <p:ph type="dt" sz="half" idx="10"/>
          </p:nvPr>
        </p:nvSpPr>
        <p:spPr/>
        <p:txBody>
          <a:bodyPr/>
          <a:lstStyle/>
          <a:p>
            <a:fld id="{CD855C51-D13A-463A-A77A-CFFC4A5838BD}" type="datetimeFigureOut">
              <a:rPr lang="en-GB" smtClean="0"/>
              <a:t>19/04/2024</a:t>
            </a:fld>
            <a:endParaRPr lang="en-GB"/>
          </a:p>
        </p:txBody>
      </p:sp>
      <p:sp>
        <p:nvSpPr>
          <p:cNvPr id="4" name="Footer Placeholder 3">
            <a:extLst>
              <a:ext uri="{FF2B5EF4-FFF2-40B4-BE49-F238E27FC236}">
                <a16:creationId xmlns:a16="http://schemas.microsoft.com/office/drawing/2014/main" id="{11630E5B-442A-286A-0E98-4AF1AF2B203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A168327-799A-2F21-1B8C-7333839652BC}"/>
              </a:ext>
            </a:extLst>
          </p:cNvPr>
          <p:cNvSpPr>
            <a:spLocks noGrp="1"/>
          </p:cNvSpPr>
          <p:nvPr>
            <p:ph type="sldNum" sz="quarter" idx="12"/>
          </p:nvPr>
        </p:nvSpPr>
        <p:spPr/>
        <p:txBody>
          <a:bodyPr/>
          <a:lstStyle/>
          <a:p>
            <a:fld id="{743D7F8D-E83D-4564-B84F-85368DA28B94}" type="slidenum">
              <a:rPr lang="en-GB" smtClean="0"/>
              <a:t>‹#›</a:t>
            </a:fld>
            <a:endParaRPr lang="en-GB"/>
          </a:p>
        </p:txBody>
      </p:sp>
    </p:spTree>
    <p:extLst>
      <p:ext uri="{BB962C8B-B14F-4D97-AF65-F5344CB8AC3E}">
        <p14:creationId xmlns:p14="http://schemas.microsoft.com/office/powerpoint/2010/main" val="2504386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D98007-ED3A-DA9E-3F4A-3C5B2530A58F}"/>
              </a:ext>
            </a:extLst>
          </p:cNvPr>
          <p:cNvSpPr>
            <a:spLocks noGrp="1"/>
          </p:cNvSpPr>
          <p:nvPr>
            <p:ph type="dt" sz="half" idx="10"/>
          </p:nvPr>
        </p:nvSpPr>
        <p:spPr/>
        <p:txBody>
          <a:bodyPr/>
          <a:lstStyle/>
          <a:p>
            <a:fld id="{CD855C51-D13A-463A-A77A-CFFC4A5838BD}" type="datetimeFigureOut">
              <a:rPr lang="en-GB" smtClean="0"/>
              <a:t>19/04/2024</a:t>
            </a:fld>
            <a:endParaRPr lang="en-GB"/>
          </a:p>
        </p:txBody>
      </p:sp>
      <p:sp>
        <p:nvSpPr>
          <p:cNvPr id="3" name="Footer Placeholder 2">
            <a:extLst>
              <a:ext uri="{FF2B5EF4-FFF2-40B4-BE49-F238E27FC236}">
                <a16:creationId xmlns:a16="http://schemas.microsoft.com/office/drawing/2014/main" id="{E6DBDA2C-12BC-8C0A-1AF8-4581AA2354E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4A062B2-5E81-A80E-B8F2-054E73097C29}"/>
              </a:ext>
            </a:extLst>
          </p:cNvPr>
          <p:cNvSpPr>
            <a:spLocks noGrp="1"/>
          </p:cNvSpPr>
          <p:nvPr>
            <p:ph type="sldNum" sz="quarter" idx="12"/>
          </p:nvPr>
        </p:nvSpPr>
        <p:spPr/>
        <p:txBody>
          <a:bodyPr/>
          <a:lstStyle/>
          <a:p>
            <a:fld id="{743D7F8D-E83D-4564-B84F-85368DA28B94}" type="slidenum">
              <a:rPr lang="en-GB" smtClean="0"/>
              <a:t>‹#›</a:t>
            </a:fld>
            <a:endParaRPr lang="en-GB"/>
          </a:p>
        </p:txBody>
      </p:sp>
    </p:spTree>
    <p:extLst>
      <p:ext uri="{BB962C8B-B14F-4D97-AF65-F5344CB8AC3E}">
        <p14:creationId xmlns:p14="http://schemas.microsoft.com/office/powerpoint/2010/main" val="664327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2680-8308-FCE1-4C34-80AAD34E21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02B3137-BEFC-E883-A381-8254AC850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1FC2736-ECE8-A33F-1FE3-FD925F5FC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BE9473-6F53-13D3-B9E6-8B2A6220EA8C}"/>
              </a:ext>
            </a:extLst>
          </p:cNvPr>
          <p:cNvSpPr>
            <a:spLocks noGrp="1"/>
          </p:cNvSpPr>
          <p:nvPr>
            <p:ph type="dt" sz="half" idx="10"/>
          </p:nvPr>
        </p:nvSpPr>
        <p:spPr/>
        <p:txBody>
          <a:bodyPr/>
          <a:lstStyle/>
          <a:p>
            <a:fld id="{CD855C51-D13A-463A-A77A-CFFC4A5838BD}" type="datetimeFigureOut">
              <a:rPr lang="en-GB" smtClean="0"/>
              <a:t>19/04/2024</a:t>
            </a:fld>
            <a:endParaRPr lang="en-GB"/>
          </a:p>
        </p:txBody>
      </p:sp>
      <p:sp>
        <p:nvSpPr>
          <p:cNvPr id="6" name="Footer Placeholder 5">
            <a:extLst>
              <a:ext uri="{FF2B5EF4-FFF2-40B4-BE49-F238E27FC236}">
                <a16:creationId xmlns:a16="http://schemas.microsoft.com/office/drawing/2014/main" id="{D9A7F681-D760-C9F9-88A7-901BA2DBFF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81636F-2E9F-E214-D2FA-CAF5B26B53E3}"/>
              </a:ext>
            </a:extLst>
          </p:cNvPr>
          <p:cNvSpPr>
            <a:spLocks noGrp="1"/>
          </p:cNvSpPr>
          <p:nvPr>
            <p:ph type="sldNum" sz="quarter" idx="12"/>
          </p:nvPr>
        </p:nvSpPr>
        <p:spPr/>
        <p:txBody>
          <a:bodyPr/>
          <a:lstStyle/>
          <a:p>
            <a:fld id="{743D7F8D-E83D-4564-B84F-85368DA28B94}" type="slidenum">
              <a:rPr lang="en-GB" smtClean="0"/>
              <a:t>‹#›</a:t>
            </a:fld>
            <a:endParaRPr lang="en-GB"/>
          </a:p>
        </p:txBody>
      </p:sp>
    </p:spTree>
    <p:extLst>
      <p:ext uri="{BB962C8B-B14F-4D97-AF65-F5344CB8AC3E}">
        <p14:creationId xmlns:p14="http://schemas.microsoft.com/office/powerpoint/2010/main" val="587351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6FBB9D-1CAA-4D05-AB33-BABDFE17B843}"/>
              </a:ext>
            </a:extLst>
          </p:cNvPr>
          <p:cNvSpPr/>
          <p:nvPr userDrawn="1"/>
        </p:nvSpPr>
        <p:spPr>
          <a:xfrm>
            <a:off x="562842" y="136525"/>
            <a:ext cx="11167447" cy="2018806"/>
          </a:xfrm>
          <a:prstGeom prst="rect">
            <a:avLst/>
          </a:prstGeom>
          <a:solidFill>
            <a:prstClr val="white">
              <a:alpha val="10000"/>
            </a:prstClr>
          </a:solidFill>
          <a:ln w="9525">
            <a:solidFill>
              <a:schemeClr val="tx2">
                <a:lumMod val="10000"/>
                <a:lumOff val="90000"/>
              </a:schemeClr>
            </a:solidFill>
          </a:ln>
          <a:effectLst>
            <a:glow>
              <a:schemeClr val="accent1"/>
            </a:glow>
            <a:outerShdw blurRad="38100" dist="254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7314"/>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4/19/2024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64363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FF70-9F3E-0F1A-91D6-A273759B8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66C864E-3D12-0A9C-E745-6CA5A7E82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62C8A9B-71F9-E28E-DAED-E653276C2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3B10AA-A66C-4F02-9D4F-73ABD63BA022}"/>
              </a:ext>
            </a:extLst>
          </p:cNvPr>
          <p:cNvSpPr>
            <a:spLocks noGrp="1"/>
          </p:cNvSpPr>
          <p:nvPr>
            <p:ph type="dt" sz="half" idx="10"/>
          </p:nvPr>
        </p:nvSpPr>
        <p:spPr/>
        <p:txBody>
          <a:bodyPr/>
          <a:lstStyle/>
          <a:p>
            <a:fld id="{CD855C51-D13A-463A-A77A-CFFC4A5838BD}" type="datetimeFigureOut">
              <a:rPr lang="en-GB" smtClean="0"/>
              <a:t>19/04/2024</a:t>
            </a:fld>
            <a:endParaRPr lang="en-GB"/>
          </a:p>
        </p:txBody>
      </p:sp>
      <p:sp>
        <p:nvSpPr>
          <p:cNvPr id="6" name="Footer Placeholder 5">
            <a:extLst>
              <a:ext uri="{FF2B5EF4-FFF2-40B4-BE49-F238E27FC236}">
                <a16:creationId xmlns:a16="http://schemas.microsoft.com/office/drawing/2014/main" id="{1F6E6FED-CED4-F5DC-11F8-A5A8FC5101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6C4CFE-5F8C-F044-36B8-7EBF39C8671B}"/>
              </a:ext>
            </a:extLst>
          </p:cNvPr>
          <p:cNvSpPr>
            <a:spLocks noGrp="1"/>
          </p:cNvSpPr>
          <p:nvPr>
            <p:ph type="sldNum" sz="quarter" idx="12"/>
          </p:nvPr>
        </p:nvSpPr>
        <p:spPr/>
        <p:txBody>
          <a:bodyPr/>
          <a:lstStyle/>
          <a:p>
            <a:fld id="{743D7F8D-E83D-4564-B84F-85368DA28B94}" type="slidenum">
              <a:rPr lang="en-GB" smtClean="0"/>
              <a:t>‹#›</a:t>
            </a:fld>
            <a:endParaRPr lang="en-GB"/>
          </a:p>
        </p:txBody>
      </p:sp>
    </p:spTree>
    <p:extLst>
      <p:ext uri="{BB962C8B-B14F-4D97-AF65-F5344CB8AC3E}">
        <p14:creationId xmlns:p14="http://schemas.microsoft.com/office/powerpoint/2010/main" val="755002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2E0C-F450-FD48-828E-C5CCCB7F962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21DF42-AE38-9C9F-7F8A-48FDE0C506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C4E5E5-9471-F78B-B94B-23AC68293918}"/>
              </a:ext>
            </a:extLst>
          </p:cNvPr>
          <p:cNvSpPr>
            <a:spLocks noGrp="1"/>
          </p:cNvSpPr>
          <p:nvPr>
            <p:ph type="dt" sz="half" idx="10"/>
          </p:nvPr>
        </p:nvSpPr>
        <p:spPr/>
        <p:txBody>
          <a:bodyPr/>
          <a:lstStyle/>
          <a:p>
            <a:fld id="{CD855C51-D13A-463A-A77A-CFFC4A5838BD}" type="datetimeFigureOut">
              <a:rPr lang="en-GB" smtClean="0"/>
              <a:t>19/04/2024</a:t>
            </a:fld>
            <a:endParaRPr lang="en-GB"/>
          </a:p>
        </p:txBody>
      </p:sp>
      <p:sp>
        <p:nvSpPr>
          <p:cNvPr id="5" name="Footer Placeholder 4">
            <a:extLst>
              <a:ext uri="{FF2B5EF4-FFF2-40B4-BE49-F238E27FC236}">
                <a16:creationId xmlns:a16="http://schemas.microsoft.com/office/drawing/2014/main" id="{0484AC1A-CC58-7A78-6B18-D6A351B0B7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024F842-D99E-DE43-9DFC-217D73287E02}"/>
              </a:ext>
            </a:extLst>
          </p:cNvPr>
          <p:cNvSpPr>
            <a:spLocks noGrp="1"/>
          </p:cNvSpPr>
          <p:nvPr>
            <p:ph type="sldNum" sz="quarter" idx="12"/>
          </p:nvPr>
        </p:nvSpPr>
        <p:spPr/>
        <p:txBody>
          <a:bodyPr/>
          <a:lstStyle/>
          <a:p>
            <a:fld id="{743D7F8D-E83D-4564-B84F-85368DA28B94}" type="slidenum">
              <a:rPr lang="en-GB" smtClean="0"/>
              <a:t>‹#›</a:t>
            </a:fld>
            <a:endParaRPr lang="en-GB"/>
          </a:p>
        </p:txBody>
      </p:sp>
    </p:spTree>
    <p:extLst>
      <p:ext uri="{BB962C8B-B14F-4D97-AF65-F5344CB8AC3E}">
        <p14:creationId xmlns:p14="http://schemas.microsoft.com/office/powerpoint/2010/main" val="1452973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4E7D11-378C-1A90-3306-A6BE7E2362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A00D3B-1688-9514-DE36-D1B0567427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C55890-38AC-7087-B5EB-21FA797CA01A}"/>
              </a:ext>
            </a:extLst>
          </p:cNvPr>
          <p:cNvSpPr>
            <a:spLocks noGrp="1"/>
          </p:cNvSpPr>
          <p:nvPr>
            <p:ph type="dt" sz="half" idx="10"/>
          </p:nvPr>
        </p:nvSpPr>
        <p:spPr/>
        <p:txBody>
          <a:bodyPr/>
          <a:lstStyle/>
          <a:p>
            <a:fld id="{CD855C51-D13A-463A-A77A-CFFC4A5838BD}" type="datetimeFigureOut">
              <a:rPr lang="en-GB" smtClean="0"/>
              <a:t>19/04/2024</a:t>
            </a:fld>
            <a:endParaRPr lang="en-GB"/>
          </a:p>
        </p:txBody>
      </p:sp>
      <p:sp>
        <p:nvSpPr>
          <p:cNvPr id="5" name="Footer Placeholder 4">
            <a:extLst>
              <a:ext uri="{FF2B5EF4-FFF2-40B4-BE49-F238E27FC236}">
                <a16:creationId xmlns:a16="http://schemas.microsoft.com/office/drawing/2014/main" id="{4E7D6C12-02DD-3A70-A5DC-BA2DA86F73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DB46A3-8746-4486-4179-1A9E4B9FC2DE}"/>
              </a:ext>
            </a:extLst>
          </p:cNvPr>
          <p:cNvSpPr>
            <a:spLocks noGrp="1"/>
          </p:cNvSpPr>
          <p:nvPr>
            <p:ph type="sldNum" sz="quarter" idx="12"/>
          </p:nvPr>
        </p:nvSpPr>
        <p:spPr/>
        <p:txBody>
          <a:bodyPr/>
          <a:lstStyle/>
          <a:p>
            <a:fld id="{743D7F8D-E83D-4564-B84F-85368DA28B94}" type="slidenum">
              <a:rPr lang="en-GB" smtClean="0"/>
              <a:t>‹#›</a:t>
            </a:fld>
            <a:endParaRPr lang="en-GB"/>
          </a:p>
        </p:txBody>
      </p:sp>
    </p:spTree>
    <p:extLst>
      <p:ext uri="{BB962C8B-B14F-4D97-AF65-F5344CB8AC3E}">
        <p14:creationId xmlns:p14="http://schemas.microsoft.com/office/powerpoint/2010/main" val="4087556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73F7-FFE2-2554-F67A-D73B73F95D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9FA069A-3C22-70B9-4E1A-E663D4BA5A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22BC5B-1A7E-31BA-2A75-54167232CEFC}"/>
              </a:ext>
            </a:extLst>
          </p:cNvPr>
          <p:cNvSpPr>
            <a:spLocks noGrp="1"/>
          </p:cNvSpPr>
          <p:nvPr>
            <p:ph type="dt" sz="half" idx="10"/>
          </p:nvPr>
        </p:nvSpPr>
        <p:spPr/>
        <p:txBody>
          <a:bodyPr/>
          <a:lstStyle/>
          <a:p>
            <a:fld id="{1DA9B6D2-B1D6-46F5-A64A-FC7B93655FFA}" type="datetimeFigureOut">
              <a:rPr lang="en-GB" smtClean="0"/>
              <a:t>19/04/2024</a:t>
            </a:fld>
            <a:endParaRPr lang="en-GB"/>
          </a:p>
        </p:txBody>
      </p:sp>
      <p:sp>
        <p:nvSpPr>
          <p:cNvPr id="5" name="Footer Placeholder 4">
            <a:extLst>
              <a:ext uri="{FF2B5EF4-FFF2-40B4-BE49-F238E27FC236}">
                <a16:creationId xmlns:a16="http://schemas.microsoft.com/office/drawing/2014/main" id="{AEE22900-7A7A-0CC9-45F7-FD2F4F46E4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1995F2-F997-CA4D-B113-49D51683423D}"/>
              </a:ext>
            </a:extLst>
          </p:cNvPr>
          <p:cNvSpPr>
            <a:spLocks noGrp="1"/>
          </p:cNvSpPr>
          <p:nvPr>
            <p:ph type="sldNum" sz="quarter" idx="12"/>
          </p:nvPr>
        </p:nvSpPr>
        <p:spPr/>
        <p:txBody>
          <a:bodyPr/>
          <a:lstStyle/>
          <a:p>
            <a:fld id="{841E4E83-5D44-4762-9688-0761E4A179BF}" type="slidenum">
              <a:rPr lang="en-GB" smtClean="0"/>
              <a:t>‹#›</a:t>
            </a:fld>
            <a:endParaRPr lang="en-GB"/>
          </a:p>
        </p:txBody>
      </p:sp>
    </p:spTree>
    <p:extLst>
      <p:ext uri="{BB962C8B-B14F-4D97-AF65-F5344CB8AC3E}">
        <p14:creationId xmlns:p14="http://schemas.microsoft.com/office/powerpoint/2010/main" val="38155288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8073-A257-AD59-4726-BBDB84D6ED5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61F136D-EC42-CCEF-EF3E-3BE5A652B0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E08838-1AA9-7FDB-CE4E-13521979084C}"/>
              </a:ext>
            </a:extLst>
          </p:cNvPr>
          <p:cNvSpPr>
            <a:spLocks noGrp="1"/>
          </p:cNvSpPr>
          <p:nvPr>
            <p:ph type="dt" sz="half" idx="10"/>
          </p:nvPr>
        </p:nvSpPr>
        <p:spPr/>
        <p:txBody>
          <a:bodyPr/>
          <a:lstStyle/>
          <a:p>
            <a:fld id="{1DA9B6D2-B1D6-46F5-A64A-FC7B93655FFA}" type="datetimeFigureOut">
              <a:rPr lang="en-GB" smtClean="0"/>
              <a:t>19/04/2024</a:t>
            </a:fld>
            <a:endParaRPr lang="en-GB"/>
          </a:p>
        </p:txBody>
      </p:sp>
      <p:sp>
        <p:nvSpPr>
          <p:cNvPr id="5" name="Footer Placeholder 4">
            <a:extLst>
              <a:ext uri="{FF2B5EF4-FFF2-40B4-BE49-F238E27FC236}">
                <a16:creationId xmlns:a16="http://schemas.microsoft.com/office/drawing/2014/main" id="{F0081725-3192-E852-91A6-7D8020E557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318060-5B80-94AB-FFAB-9FD1C9121804}"/>
              </a:ext>
            </a:extLst>
          </p:cNvPr>
          <p:cNvSpPr>
            <a:spLocks noGrp="1"/>
          </p:cNvSpPr>
          <p:nvPr>
            <p:ph type="sldNum" sz="quarter" idx="12"/>
          </p:nvPr>
        </p:nvSpPr>
        <p:spPr/>
        <p:txBody>
          <a:bodyPr/>
          <a:lstStyle/>
          <a:p>
            <a:fld id="{841E4E83-5D44-4762-9688-0761E4A179BF}" type="slidenum">
              <a:rPr lang="en-GB" smtClean="0"/>
              <a:t>‹#›</a:t>
            </a:fld>
            <a:endParaRPr lang="en-GB"/>
          </a:p>
        </p:txBody>
      </p:sp>
    </p:spTree>
    <p:extLst>
      <p:ext uri="{BB962C8B-B14F-4D97-AF65-F5344CB8AC3E}">
        <p14:creationId xmlns:p14="http://schemas.microsoft.com/office/powerpoint/2010/main" val="31823596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633DF-DD24-7F7E-B488-928A5D8760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8669BD9-6871-3976-EFED-2FF97CFB40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6C30D4-3C1D-B148-E7E5-1C9365B63799}"/>
              </a:ext>
            </a:extLst>
          </p:cNvPr>
          <p:cNvSpPr>
            <a:spLocks noGrp="1"/>
          </p:cNvSpPr>
          <p:nvPr>
            <p:ph type="dt" sz="half" idx="10"/>
          </p:nvPr>
        </p:nvSpPr>
        <p:spPr/>
        <p:txBody>
          <a:bodyPr/>
          <a:lstStyle/>
          <a:p>
            <a:fld id="{1DA9B6D2-B1D6-46F5-A64A-FC7B93655FFA}" type="datetimeFigureOut">
              <a:rPr lang="en-GB" smtClean="0"/>
              <a:t>19/04/2024</a:t>
            </a:fld>
            <a:endParaRPr lang="en-GB"/>
          </a:p>
        </p:txBody>
      </p:sp>
      <p:sp>
        <p:nvSpPr>
          <p:cNvPr id="5" name="Footer Placeholder 4">
            <a:extLst>
              <a:ext uri="{FF2B5EF4-FFF2-40B4-BE49-F238E27FC236}">
                <a16:creationId xmlns:a16="http://schemas.microsoft.com/office/drawing/2014/main" id="{E7FB4991-0F87-11CB-9B36-D05D82AD0D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AE0C54-87F2-F3E7-398E-51539868DCC9}"/>
              </a:ext>
            </a:extLst>
          </p:cNvPr>
          <p:cNvSpPr>
            <a:spLocks noGrp="1"/>
          </p:cNvSpPr>
          <p:nvPr>
            <p:ph type="sldNum" sz="quarter" idx="12"/>
          </p:nvPr>
        </p:nvSpPr>
        <p:spPr/>
        <p:txBody>
          <a:bodyPr/>
          <a:lstStyle/>
          <a:p>
            <a:fld id="{841E4E83-5D44-4762-9688-0761E4A179BF}" type="slidenum">
              <a:rPr lang="en-GB" smtClean="0"/>
              <a:t>‹#›</a:t>
            </a:fld>
            <a:endParaRPr lang="en-GB"/>
          </a:p>
        </p:txBody>
      </p:sp>
    </p:spTree>
    <p:extLst>
      <p:ext uri="{BB962C8B-B14F-4D97-AF65-F5344CB8AC3E}">
        <p14:creationId xmlns:p14="http://schemas.microsoft.com/office/powerpoint/2010/main" val="561999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974D-B6C4-E4F1-7001-E0F669FFA08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C94EC58-7D7D-C16B-F26C-9F1F0F03BD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70B55A3-6F05-7A65-814A-516DB93A85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8222620-A321-DC6E-DC94-113B07014784}"/>
              </a:ext>
            </a:extLst>
          </p:cNvPr>
          <p:cNvSpPr>
            <a:spLocks noGrp="1"/>
          </p:cNvSpPr>
          <p:nvPr>
            <p:ph type="dt" sz="half" idx="10"/>
          </p:nvPr>
        </p:nvSpPr>
        <p:spPr/>
        <p:txBody>
          <a:bodyPr/>
          <a:lstStyle/>
          <a:p>
            <a:fld id="{1DA9B6D2-B1D6-46F5-A64A-FC7B93655FFA}" type="datetimeFigureOut">
              <a:rPr lang="en-GB" smtClean="0"/>
              <a:t>19/04/2024</a:t>
            </a:fld>
            <a:endParaRPr lang="en-GB"/>
          </a:p>
        </p:txBody>
      </p:sp>
      <p:sp>
        <p:nvSpPr>
          <p:cNvPr id="6" name="Footer Placeholder 5">
            <a:extLst>
              <a:ext uri="{FF2B5EF4-FFF2-40B4-BE49-F238E27FC236}">
                <a16:creationId xmlns:a16="http://schemas.microsoft.com/office/drawing/2014/main" id="{730B03D7-FA24-8EBF-41AD-C5F479E060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5C4D76-EB6F-C135-8256-D9A33195B6B5}"/>
              </a:ext>
            </a:extLst>
          </p:cNvPr>
          <p:cNvSpPr>
            <a:spLocks noGrp="1"/>
          </p:cNvSpPr>
          <p:nvPr>
            <p:ph type="sldNum" sz="quarter" idx="12"/>
          </p:nvPr>
        </p:nvSpPr>
        <p:spPr/>
        <p:txBody>
          <a:bodyPr/>
          <a:lstStyle/>
          <a:p>
            <a:fld id="{841E4E83-5D44-4762-9688-0761E4A179BF}" type="slidenum">
              <a:rPr lang="en-GB" smtClean="0"/>
              <a:t>‹#›</a:t>
            </a:fld>
            <a:endParaRPr lang="en-GB"/>
          </a:p>
        </p:txBody>
      </p:sp>
    </p:spTree>
    <p:extLst>
      <p:ext uri="{BB962C8B-B14F-4D97-AF65-F5344CB8AC3E}">
        <p14:creationId xmlns:p14="http://schemas.microsoft.com/office/powerpoint/2010/main" val="1582345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E1D9-B2EA-07D9-3553-F30A7E40A25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E934C0-3D40-3A06-2C22-1886818D5E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122E37-630F-1C2D-62D3-3421AB4DBC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A270D5B-9343-759E-334A-8D18C26A6E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FA78A6-C9A2-897C-BE71-C6BB68FBC2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B6F2BF5-8D48-1BF6-3C08-2A1F12855D90}"/>
              </a:ext>
            </a:extLst>
          </p:cNvPr>
          <p:cNvSpPr>
            <a:spLocks noGrp="1"/>
          </p:cNvSpPr>
          <p:nvPr>
            <p:ph type="dt" sz="half" idx="10"/>
          </p:nvPr>
        </p:nvSpPr>
        <p:spPr/>
        <p:txBody>
          <a:bodyPr/>
          <a:lstStyle/>
          <a:p>
            <a:fld id="{1DA9B6D2-B1D6-46F5-A64A-FC7B93655FFA}" type="datetimeFigureOut">
              <a:rPr lang="en-GB" smtClean="0"/>
              <a:t>19/04/2024</a:t>
            </a:fld>
            <a:endParaRPr lang="en-GB"/>
          </a:p>
        </p:txBody>
      </p:sp>
      <p:sp>
        <p:nvSpPr>
          <p:cNvPr id="8" name="Footer Placeholder 7">
            <a:extLst>
              <a:ext uri="{FF2B5EF4-FFF2-40B4-BE49-F238E27FC236}">
                <a16:creationId xmlns:a16="http://schemas.microsoft.com/office/drawing/2014/main" id="{D63A7EA5-F19A-36A3-53FD-2751F8B229F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3F9885-7631-48DE-9FF2-792C5E7D9F50}"/>
              </a:ext>
            </a:extLst>
          </p:cNvPr>
          <p:cNvSpPr>
            <a:spLocks noGrp="1"/>
          </p:cNvSpPr>
          <p:nvPr>
            <p:ph type="sldNum" sz="quarter" idx="12"/>
          </p:nvPr>
        </p:nvSpPr>
        <p:spPr/>
        <p:txBody>
          <a:bodyPr/>
          <a:lstStyle/>
          <a:p>
            <a:fld id="{841E4E83-5D44-4762-9688-0761E4A179BF}" type="slidenum">
              <a:rPr lang="en-GB" smtClean="0"/>
              <a:t>‹#›</a:t>
            </a:fld>
            <a:endParaRPr lang="en-GB"/>
          </a:p>
        </p:txBody>
      </p:sp>
    </p:spTree>
    <p:extLst>
      <p:ext uri="{BB962C8B-B14F-4D97-AF65-F5344CB8AC3E}">
        <p14:creationId xmlns:p14="http://schemas.microsoft.com/office/powerpoint/2010/main" val="3434961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E29F-46DC-7363-6D83-7454255327F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2B58C0B-32B8-4CD4-D5C8-2706784A3B6F}"/>
              </a:ext>
            </a:extLst>
          </p:cNvPr>
          <p:cNvSpPr>
            <a:spLocks noGrp="1"/>
          </p:cNvSpPr>
          <p:nvPr>
            <p:ph type="dt" sz="half" idx="10"/>
          </p:nvPr>
        </p:nvSpPr>
        <p:spPr/>
        <p:txBody>
          <a:bodyPr/>
          <a:lstStyle/>
          <a:p>
            <a:fld id="{1DA9B6D2-B1D6-46F5-A64A-FC7B93655FFA}" type="datetimeFigureOut">
              <a:rPr lang="en-GB" smtClean="0"/>
              <a:t>19/04/2024</a:t>
            </a:fld>
            <a:endParaRPr lang="en-GB"/>
          </a:p>
        </p:txBody>
      </p:sp>
      <p:sp>
        <p:nvSpPr>
          <p:cNvPr id="4" name="Footer Placeholder 3">
            <a:extLst>
              <a:ext uri="{FF2B5EF4-FFF2-40B4-BE49-F238E27FC236}">
                <a16:creationId xmlns:a16="http://schemas.microsoft.com/office/drawing/2014/main" id="{02A12522-4024-F56D-147A-50DF5CA3ACD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4B6B7BD-3178-B8CA-F3A7-6740E5B24D6E}"/>
              </a:ext>
            </a:extLst>
          </p:cNvPr>
          <p:cNvSpPr>
            <a:spLocks noGrp="1"/>
          </p:cNvSpPr>
          <p:nvPr>
            <p:ph type="sldNum" sz="quarter" idx="12"/>
          </p:nvPr>
        </p:nvSpPr>
        <p:spPr/>
        <p:txBody>
          <a:bodyPr/>
          <a:lstStyle/>
          <a:p>
            <a:fld id="{841E4E83-5D44-4762-9688-0761E4A179BF}" type="slidenum">
              <a:rPr lang="en-GB" smtClean="0"/>
              <a:t>‹#›</a:t>
            </a:fld>
            <a:endParaRPr lang="en-GB"/>
          </a:p>
        </p:txBody>
      </p:sp>
    </p:spTree>
    <p:extLst>
      <p:ext uri="{BB962C8B-B14F-4D97-AF65-F5344CB8AC3E}">
        <p14:creationId xmlns:p14="http://schemas.microsoft.com/office/powerpoint/2010/main" val="2763971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F5463C-24CD-6948-9B82-346D1D31F60A}"/>
              </a:ext>
            </a:extLst>
          </p:cNvPr>
          <p:cNvSpPr>
            <a:spLocks noGrp="1"/>
          </p:cNvSpPr>
          <p:nvPr>
            <p:ph type="dt" sz="half" idx="10"/>
          </p:nvPr>
        </p:nvSpPr>
        <p:spPr/>
        <p:txBody>
          <a:bodyPr/>
          <a:lstStyle/>
          <a:p>
            <a:fld id="{1DA9B6D2-B1D6-46F5-A64A-FC7B93655FFA}" type="datetimeFigureOut">
              <a:rPr lang="en-GB" smtClean="0"/>
              <a:t>19/04/2024</a:t>
            </a:fld>
            <a:endParaRPr lang="en-GB"/>
          </a:p>
        </p:txBody>
      </p:sp>
      <p:sp>
        <p:nvSpPr>
          <p:cNvPr id="3" name="Footer Placeholder 2">
            <a:extLst>
              <a:ext uri="{FF2B5EF4-FFF2-40B4-BE49-F238E27FC236}">
                <a16:creationId xmlns:a16="http://schemas.microsoft.com/office/drawing/2014/main" id="{76AC4F20-1E34-CCB0-D319-307D0D76530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1D004AE-910E-AAEA-F04F-C827B2F670B8}"/>
              </a:ext>
            </a:extLst>
          </p:cNvPr>
          <p:cNvSpPr>
            <a:spLocks noGrp="1"/>
          </p:cNvSpPr>
          <p:nvPr>
            <p:ph type="sldNum" sz="quarter" idx="12"/>
          </p:nvPr>
        </p:nvSpPr>
        <p:spPr/>
        <p:txBody>
          <a:bodyPr/>
          <a:lstStyle/>
          <a:p>
            <a:fld id="{841E4E83-5D44-4762-9688-0761E4A179BF}" type="slidenum">
              <a:rPr lang="en-GB" smtClean="0"/>
              <a:t>‹#›</a:t>
            </a:fld>
            <a:endParaRPr lang="en-GB"/>
          </a:p>
        </p:txBody>
      </p:sp>
    </p:spTree>
    <p:extLst>
      <p:ext uri="{BB962C8B-B14F-4D97-AF65-F5344CB8AC3E}">
        <p14:creationId xmlns:p14="http://schemas.microsoft.com/office/powerpoint/2010/main" val="1387095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4/19/2024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780548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8082-26EC-06B2-6529-642772781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9BA7536-C181-C23F-EC32-0A7F9C1E3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4CC7A28-EDA5-5FA6-2593-BD80E0740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C8C8BF-6D57-DFB5-90CE-B095640526B9}"/>
              </a:ext>
            </a:extLst>
          </p:cNvPr>
          <p:cNvSpPr>
            <a:spLocks noGrp="1"/>
          </p:cNvSpPr>
          <p:nvPr>
            <p:ph type="dt" sz="half" idx="10"/>
          </p:nvPr>
        </p:nvSpPr>
        <p:spPr/>
        <p:txBody>
          <a:bodyPr/>
          <a:lstStyle/>
          <a:p>
            <a:fld id="{1DA9B6D2-B1D6-46F5-A64A-FC7B93655FFA}" type="datetimeFigureOut">
              <a:rPr lang="en-GB" smtClean="0"/>
              <a:t>19/04/2024</a:t>
            </a:fld>
            <a:endParaRPr lang="en-GB"/>
          </a:p>
        </p:txBody>
      </p:sp>
      <p:sp>
        <p:nvSpPr>
          <p:cNvPr id="6" name="Footer Placeholder 5">
            <a:extLst>
              <a:ext uri="{FF2B5EF4-FFF2-40B4-BE49-F238E27FC236}">
                <a16:creationId xmlns:a16="http://schemas.microsoft.com/office/drawing/2014/main" id="{FAF11DF9-4073-4CAF-095C-E682FED59D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C209F-9733-D282-C812-D08D6B7C583C}"/>
              </a:ext>
            </a:extLst>
          </p:cNvPr>
          <p:cNvSpPr>
            <a:spLocks noGrp="1"/>
          </p:cNvSpPr>
          <p:nvPr>
            <p:ph type="sldNum" sz="quarter" idx="12"/>
          </p:nvPr>
        </p:nvSpPr>
        <p:spPr/>
        <p:txBody>
          <a:bodyPr/>
          <a:lstStyle/>
          <a:p>
            <a:fld id="{841E4E83-5D44-4762-9688-0761E4A179BF}" type="slidenum">
              <a:rPr lang="en-GB" smtClean="0"/>
              <a:t>‹#›</a:t>
            </a:fld>
            <a:endParaRPr lang="en-GB"/>
          </a:p>
        </p:txBody>
      </p:sp>
    </p:spTree>
    <p:extLst>
      <p:ext uri="{BB962C8B-B14F-4D97-AF65-F5344CB8AC3E}">
        <p14:creationId xmlns:p14="http://schemas.microsoft.com/office/powerpoint/2010/main" val="1248810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3BEB3-E599-CABE-7F12-4F090A182F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EEE481F-8019-0A0E-E3E6-93B9E4B992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4A3FE8-FD01-E5FF-ADEB-E5CE6B1ED1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CE5880-A0A8-398B-7056-10A8082AA598}"/>
              </a:ext>
            </a:extLst>
          </p:cNvPr>
          <p:cNvSpPr>
            <a:spLocks noGrp="1"/>
          </p:cNvSpPr>
          <p:nvPr>
            <p:ph type="dt" sz="half" idx="10"/>
          </p:nvPr>
        </p:nvSpPr>
        <p:spPr/>
        <p:txBody>
          <a:bodyPr/>
          <a:lstStyle/>
          <a:p>
            <a:fld id="{1DA9B6D2-B1D6-46F5-A64A-FC7B93655FFA}" type="datetimeFigureOut">
              <a:rPr lang="en-GB" smtClean="0"/>
              <a:t>19/04/2024</a:t>
            </a:fld>
            <a:endParaRPr lang="en-GB"/>
          </a:p>
        </p:txBody>
      </p:sp>
      <p:sp>
        <p:nvSpPr>
          <p:cNvPr id="6" name="Footer Placeholder 5">
            <a:extLst>
              <a:ext uri="{FF2B5EF4-FFF2-40B4-BE49-F238E27FC236}">
                <a16:creationId xmlns:a16="http://schemas.microsoft.com/office/drawing/2014/main" id="{BA2FC703-185C-2C0E-486A-104A445099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197154-7BE4-1AB3-C9AC-C7C9953F1721}"/>
              </a:ext>
            </a:extLst>
          </p:cNvPr>
          <p:cNvSpPr>
            <a:spLocks noGrp="1"/>
          </p:cNvSpPr>
          <p:nvPr>
            <p:ph type="sldNum" sz="quarter" idx="12"/>
          </p:nvPr>
        </p:nvSpPr>
        <p:spPr/>
        <p:txBody>
          <a:bodyPr/>
          <a:lstStyle/>
          <a:p>
            <a:fld id="{841E4E83-5D44-4762-9688-0761E4A179BF}" type="slidenum">
              <a:rPr lang="en-GB" smtClean="0"/>
              <a:t>‹#›</a:t>
            </a:fld>
            <a:endParaRPr lang="en-GB"/>
          </a:p>
        </p:txBody>
      </p:sp>
    </p:spTree>
    <p:extLst>
      <p:ext uri="{BB962C8B-B14F-4D97-AF65-F5344CB8AC3E}">
        <p14:creationId xmlns:p14="http://schemas.microsoft.com/office/powerpoint/2010/main" val="382721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40B7-86B4-A657-4DBF-228EF9CCF35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BED717E-C33C-E226-894F-4D33C6A346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82967A-97F0-EA2C-35F0-78577C2D71CB}"/>
              </a:ext>
            </a:extLst>
          </p:cNvPr>
          <p:cNvSpPr>
            <a:spLocks noGrp="1"/>
          </p:cNvSpPr>
          <p:nvPr>
            <p:ph type="dt" sz="half" idx="10"/>
          </p:nvPr>
        </p:nvSpPr>
        <p:spPr/>
        <p:txBody>
          <a:bodyPr/>
          <a:lstStyle/>
          <a:p>
            <a:fld id="{1DA9B6D2-B1D6-46F5-A64A-FC7B93655FFA}" type="datetimeFigureOut">
              <a:rPr lang="en-GB" smtClean="0"/>
              <a:t>19/04/2024</a:t>
            </a:fld>
            <a:endParaRPr lang="en-GB"/>
          </a:p>
        </p:txBody>
      </p:sp>
      <p:sp>
        <p:nvSpPr>
          <p:cNvPr id="5" name="Footer Placeholder 4">
            <a:extLst>
              <a:ext uri="{FF2B5EF4-FFF2-40B4-BE49-F238E27FC236}">
                <a16:creationId xmlns:a16="http://schemas.microsoft.com/office/drawing/2014/main" id="{2EF3EE26-2171-1F7B-ABDF-22FCECEFAA1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92B19D-25AB-E3BF-7D43-C4B9F9EA542F}"/>
              </a:ext>
            </a:extLst>
          </p:cNvPr>
          <p:cNvSpPr>
            <a:spLocks noGrp="1"/>
          </p:cNvSpPr>
          <p:nvPr>
            <p:ph type="sldNum" sz="quarter" idx="12"/>
          </p:nvPr>
        </p:nvSpPr>
        <p:spPr/>
        <p:txBody>
          <a:bodyPr/>
          <a:lstStyle/>
          <a:p>
            <a:fld id="{841E4E83-5D44-4762-9688-0761E4A179BF}" type="slidenum">
              <a:rPr lang="en-GB" smtClean="0"/>
              <a:t>‹#›</a:t>
            </a:fld>
            <a:endParaRPr lang="en-GB"/>
          </a:p>
        </p:txBody>
      </p:sp>
    </p:spTree>
    <p:extLst>
      <p:ext uri="{BB962C8B-B14F-4D97-AF65-F5344CB8AC3E}">
        <p14:creationId xmlns:p14="http://schemas.microsoft.com/office/powerpoint/2010/main" val="11940099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E7AEC3-023A-7844-6DCA-6915DA21CE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F69245-64AA-084F-EA77-4555B403B7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633080-C264-518E-FDEC-7A6444E2970F}"/>
              </a:ext>
            </a:extLst>
          </p:cNvPr>
          <p:cNvSpPr>
            <a:spLocks noGrp="1"/>
          </p:cNvSpPr>
          <p:nvPr>
            <p:ph type="dt" sz="half" idx="10"/>
          </p:nvPr>
        </p:nvSpPr>
        <p:spPr/>
        <p:txBody>
          <a:bodyPr/>
          <a:lstStyle/>
          <a:p>
            <a:fld id="{1DA9B6D2-B1D6-46F5-A64A-FC7B93655FFA}" type="datetimeFigureOut">
              <a:rPr lang="en-GB" smtClean="0"/>
              <a:t>19/04/2024</a:t>
            </a:fld>
            <a:endParaRPr lang="en-GB"/>
          </a:p>
        </p:txBody>
      </p:sp>
      <p:sp>
        <p:nvSpPr>
          <p:cNvPr id="5" name="Footer Placeholder 4">
            <a:extLst>
              <a:ext uri="{FF2B5EF4-FFF2-40B4-BE49-F238E27FC236}">
                <a16:creationId xmlns:a16="http://schemas.microsoft.com/office/drawing/2014/main" id="{FC59D3EF-E928-CA4C-8EF8-12B3D156F2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7D2D84-5643-959A-13CE-28B80ADF5598}"/>
              </a:ext>
            </a:extLst>
          </p:cNvPr>
          <p:cNvSpPr>
            <a:spLocks noGrp="1"/>
          </p:cNvSpPr>
          <p:nvPr>
            <p:ph type="sldNum" sz="quarter" idx="12"/>
          </p:nvPr>
        </p:nvSpPr>
        <p:spPr/>
        <p:txBody>
          <a:bodyPr/>
          <a:lstStyle/>
          <a:p>
            <a:fld id="{841E4E83-5D44-4762-9688-0761E4A179BF}" type="slidenum">
              <a:rPr lang="en-GB" smtClean="0"/>
              <a:t>‹#›</a:t>
            </a:fld>
            <a:endParaRPr lang="en-GB"/>
          </a:p>
        </p:txBody>
      </p:sp>
    </p:spTree>
    <p:extLst>
      <p:ext uri="{BB962C8B-B14F-4D97-AF65-F5344CB8AC3E}">
        <p14:creationId xmlns:p14="http://schemas.microsoft.com/office/powerpoint/2010/main" val="265261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C83E-236C-6990-8199-DE14DC8F86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D7AA607-5C08-924D-B879-2F4F30F36A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200D9B4-9801-9EE1-1858-9F5D9E72B3D1}"/>
              </a:ext>
            </a:extLst>
          </p:cNvPr>
          <p:cNvSpPr>
            <a:spLocks noGrp="1"/>
          </p:cNvSpPr>
          <p:nvPr>
            <p:ph type="dt" sz="half" idx="10"/>
          </p:nvPr>
        </p:nvSpPr>
        <p:spPr/>
        <p:txBody>
          <a:bodyPr/>
          <a:lstStyle/>
          <a:p>
            <a:fld id="{93DFE6C7-C2D1-4C43-A126-9E0B4753DD9C}" type="datetimeFigureOut">
              <a:rPr lang="en-GB" smtClean="0"/>
              <a:t>19/04/2024</a:t>
            </a:fld>
            <a:endParaRPr lang="en-GB"/>
          </a:p>
        </p:txBody>
      </p:sp>
      <p:sp>
        <p:nvSpPr>
          <p:cNvPr id="5" name="Footer Placeholder 4">
            <a:extLst>
              <a:ext uri="{FF2B5EF4-FFF2-40B4-BE49-F238E27FC236}">
                <a16:creationId xmlns:a16="http://schemas.microsoft.com/office/drawing/2014/main" id="{CE791C99-A056-DDFB-7589-A79B645173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86E3CA-1873-170F-D3D9-07FEFF32D44D}"/>
              </a:ext>
            </a:extLst>
          </p:cNvPr>
          <p:cNvSpPr>
            <a:spLocks noGrp="1"/>
          </p:cNvSpPr>
          <p:nvPr>
            <p:ph type="sldNum" sz="quarter" idx="12"/>
          </p:nvPr>
        </p:nvSpPr>
        <p:spPr/>
        <p:txBody>
          <a:bodyPr/>
          <a:lstStyle/>
          <a:p>
            <a:fld id="{0F587D4F-6805-4A5D-9768-E33C8C6DD9ED}" type="slidenum">
              <a:rPr lang="en-GB" smtClean="0"/>
              <a:t>‹#›</a:t>
            </a:fld>
            <a:endParaRPr lang="en-GB"/>
          </a:p>
        </p:txBody>
      </p:sp>
    </p:spTree>
    <p:extLst>
      <p:ext uri="{BB962C8B-B14F-4D97-AF65-F5344CB8AC3E}">
        <p14:creationId xmlns:p14="http://schemas.microsoft.com/office/powerpoint/2010/main" val="9907798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1603-70F5-A9B4-120D-29BB946B8D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EFEE5D7-C87C-8F9F-70A8-459DEC7571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5DCE32-4504-866A-6444-3F3040436FF8}"/>
              </a:ext>
            </a:extLst>
          </p:cNvPr>
          <p:cNvSpPr>
            <a:spLocks noGrp="1"/>
          </p:cNvSpPr>
          <p:nvPr>
            <p:ph type="dt" sz="half" idx="10"/>
          </p:nvPr>
        </p:nvSpPr>
        <p:spPr/>
        <p:txBody>
          <a:bodyPr/>
          <a:lstStyle/>
          <a:p>
            <a:fld id="{93DFE6C7-C2D1-4C43-A126-9E0B4753DD9C}" type="datetimeFigureOut">
              <a:rPr lang="en-GB" smtClean="0"/>
              <a:t>19/04/2024</a:t>
            </a:fld>
            <a:endParaRPr lang="en-GB"/>
          </a:p>
        </p:txBody>
      </p:sp>
      <p:sp>
        <p:nvSpPr>
          <p:cNvPr id="5" name="Footer Placeholder 4">
            <a:extLst>
              <a:ext uri="{FF2B5EF4-FFF2-40B4-BE49-F238E27FC236}">
                <a16:creationId xmlns:a16="http://schemas.microsoft.com/office/drawing/2014/main" id="{3042DA29-8C05-F1F8-28BC-B33DCD47BF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E32475-A3DE-EA2F-B79F-C4C0B03D1F2E}"/>
              </a:ext>
            </a:extLst>
          </p:cNvPr>
          <p:cNvSpPr>
            <a:spLocks noGrp="1"/>
          </p:cNvSpPr>
          <p:nvPr>
            <p:ph type="sldNum" sz="quarter" idx="12"/>
          </p:nvPr>
        </p:nvSpPr>
        <p:spPr/>
        <p:txBody>
          <a:bodyPr/>
          <a:lstStyle/>
          <a:p>
            <a:fld id="{0F587D4F-6805-4A5D-9768-E33C8C6DD9ED}" type="slidenum">
              <a:rPr lang="en-GB" smtClean="0"/>
              <a:t>‹#›</a:t>
            </a:fld>
            <a:endParaRPr lang="en-GB"/>
          </a:p>
        </p:txBody>
      </p:sp>
    </p:spTree>
    <p:extLst>
      <p:ext uri="{BB962C8B-B14F-4D97-AF65-F5344CB8AC3E}">
        <p14:creationId xmlns:p14="http://schemas.microsoft.com/office/powerpoint/2010/main" val="10918736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FD4A-225B-0CA8-B108-A748923BD6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6CD132-5367-C426-DF55-3DC8A5E7C5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9314DD-D384-BC31-503A-2EF22AF803E8}"/>
              </a:ext>
            </a:extLst>
          </p:cNvPr>
          <p:cNvSpPr>
            <a:spLocks noGrp="1"/>
          </p:cNvSpPr>
          <p:nvPr>
            <p:ph type="dt" sz="half" idx="10"/>
          </p:nvPr>
        </p:nvSpPr>
        <p:spPr/>
        <p:txBody>
          <a:bodyPr/>
          <a:lstStyle/>
          <a:p>
            <a:fld id="{93DFE6C7-C2D1-4C43-A126-9E0B4753DD9C}" type="datetimeFigureOut">
              <a:rPr lang="en-GB" smtClean="0"/>
              <a:t>19/04/2024</a:t>
            </a:fld>
            <a:endParaRPr lang="en-GB"/>
          </a:p>
        </p:txBody>
      </p:sp>
      <p:sp>
        <p:nvSpPr>
          <p:cNvPr id="5" name="Footer Placeholder 4">
            <a:extLst>
              <a:ext uri="{FF2B5EF4-FFF2-40B4-BE49-F238E27FC236}">
                <a16:creationId xmlns:a16="http://schemas.microsoft.com/office/drawing/2014/main" id="{A3113A20-2775-EABF-C43A-E0875150BA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6CC090-DDBA-9C4B-D1D4-9F22443500C2}"/>
              </a:ext>
            </a:extLst>
          </p:cNvPr>
          <p:cNvSpPr>
            <a:spLocks noGrp="1"/>
          </p:cNvSpPr>
          <p:nvPr>
            <p:ph type="sldNum" sz="quarter" idx="12"/>
          </p:nvPr>
        </p:nvSpPr>
        <p:spPr/>
        <p:txBody>
          <a:bodyPr/>
          <a:lstStyle/>
          <a:p>
            <a:fld id="{0F587D4F-6805-4A5D-9768-E33C8C6DD9ED}" type="slidenum">
              <a:rPr lang="en-GB" smtClean="0"/>
              <a:t>‹#›</a:t>
            </a:fld>
            <a:endParaRPr lang="en-GB"/>
          </a:p>
        </p:txBody>
      </p:sp>
    </p:spTree>
    <p:extLst>
      <p:ext uri="{BB962C8B-B14F-4D97-AF65-F5344CB8AC3E}">
        <p14:creationId xmlns:p14="http://schemas.microsoft.com/office/powerpoint/2010/main" val="11633141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6F10B-8D70-3924-D622-559F0ED1627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73C64F7-BEC3-40FD-3D6C-C5671BAEC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14D9457-65EB-684B-7695-340CD91D02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6F80F9-2672-9C0D-E51A-65B0864A656C}"/>
              </a:ext>
            </a:extLst>
          </p:cNvPr>
          <p:cNvSpPr>
            <a:spLocks noGrp="1"/>
          </p:cNvSpPr>
          <p:nvPr>
            <p:ph type="dt" sz="half" idx="10"/>
          </p:nvPr>
        </p:nvSpPr>
        <p:spPr/>
        <p:txBody>
          <a:bodyPr/>
          <a:lstStyle/>
          <a:p>
            <a:fld id="{93DFE6C7-C2D1-4C43-A126-9E0B4753DD9C}" type="datetimeFigureOut">
              <a:rPr lang="en-GB" smtClean="0"/>
              <a:t>19/04/2024</a:t>
            </a:fld>
            <a:endParaRPr lang="en-GB"/>
          </a:p>
        </p:txBody>
      </p:sp>
      <p:sp>
        <p:nvSpPr>
          <p:cNvPr id="6" name="Footer Placeholder 5">
            <a:extLst>
              <a:ext uri="{FF2B5EF4-FFF2-40B4-BE49-F238E27FC236}">
                <a16:creationId xmlns:a16="http://schemas.microsoft.com/office/drawing/2014/main" id="{6131504D-65B9-663F-4933-03735C545F4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A2A7F9-6451-1C9D-E856-5467D7AE49A6}"/>
              </a:ext>
            </a:extLst>
          </p:cNvPr>
          <p:cNvSpPr>
            <a:spLocks noGrp="1"/>
          </p:cNvSpPr>
          <p:nvPr>
            <p:ph type="sldNum" sz="quarter" idx="12"/>
          </p:nvPr>
        </p:nvSpPr>
        <p:spPr/>
        <p:txBody>
          <a:bodyPr/>
          <a:lstStyle/>
          <a:p>
            <a:fld id="{0F587D4F-6805-4A5D-9768-E33C8C6DD9ED}" type="slidenum">
              <a:rPr lang="en-GB" smtClean="0"/>
              <a:t>‹#›</a:t>
            </a:fld>
            <a:endParaRPr lang="en-GB"/>
          </a:p>
        </p:txBody>
      </p:sp>
    </p:spTree>
    <p:extLst>
      <p:ext uri="{BB962C8B-B14F-4D97-AF65-F5344CB8AC3E}">
        <p14:creationId xmlns:p14="http://schemas.microsoft.com/office/powerpoint/2010/main" val="38471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46B3D-353E-4170-50AA-7ED2AACB4D7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5F03901-30A1-0EBF-640B-37DDC0BF51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BDC91-BA1E-CDD4-D3B2-B82D772B51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6B80169-6BB7-AF3A-C791-9ABB9E757B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E5DBEB-F658-FDDE-0394-E214F82ABD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6417878-3B75-7C59-2E61-E425AAE80F84}"/>
              </a:ext>
            </a:extLst>
          </p:cNvPr>
          <p:cNvSpPr>
            <a:spLocks noGrp="1"/>
          </p:cNvSpPr>
          <p:nvPr>
            <p:ph type="dt" sz="half" idx="10"/>
          </p:nvPr>
        </p:nvSpPr>
        <p:spPr/>
        <p:txBody>
          <a:bodyPr/>
          <a:lstStyle/>
          <a:p>
            <a:fld id="{93DFE6C7-C2D1-4C43-A126-9E0B4753DD9C}" type="datetimeFigureOut">
              <a:rPr lang="en-GB" smtClean="0"/>
              <a:t>19/04/2024</a:t>
            </a:fld>
            <a:endParaRPr lang="en-GB"/>
          </a:p>
        </p:txBody>
      </p:sp>
      <p:sp>
        <p:nvSpPr>
          <p:cNvPr id="8" name="Footer Placeholder 7">
            <a:extLst>
              <a:ext uri="{FF2B5EF4-FFF2-40B4-BE49-F238E27FC236}">
                <a16:creationId xmlns:a16="http://schemas.microsoft.com/office/drawing/2014/main" id="{388C8440-9DB6-8E0A-51AB-FFAF95E31B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F509C4-D789-D1B4-F3D4-97CB2E3E3A30}"/>
              </a:ext>
            </a:extLst>
          </p:cNvPr>
          <p:cNvSpPr>
            <a:spLocks noGrp="1"/>
          </p:cNvSpPr>
          <p:nvPr>
            <p:ph type="sldNum" sz="quarter" idx="12"/>
          </p:nvPr>
        </p:nvSpPr>
        <p:spPr/>
        <p:txBody>
          <a:bodyPr/>
          <a:lstStyle/>
          <a:p>
            <a:fld id="{0F587D4F-6805-4A5D-9768-E33C8C6DD9ED}" type="slidenum">
              <a:rPr lang="en-GB" smtClean="0"/>
              <a:t>‹#›</a:t>
            </a:fld>
            <a:endParaRPr lang="en-GB"/>
          </a:p>
        </p:txBody>
      </p:sp>
    </p:spTree>
    <p:extLst>
      <p:ext uri="{BB962C8B-B14F-4D97-AF65-F5344CB8AC3E}">
        <p14:creationId xmlns:p14="http://schemas.microsoft.com/office/powerpoint/2010/main" val="39215978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A9BC-A65C-7571-DF4B-3235F234885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5E8ECD2-3230-CF4A-56B3-F590B7DEB3FA}"/>
              </a:ext>
            </a:extLst>
          </p:cNvPr>
          <p:cNvSpPr>
            <a:spLocks noGrp="1"/>
          </p:cNvSpPr>
          <p:nvPr>
            <p:ph type="dt" sz="half" idx="10"/>
          </p:nvPr>
        </p:nvSpPr>
        <p:spPr/>
        <p:txBody>
          <a:bodyPr/>
          <a:lstStyle/>
          <a:p>
            <a:fld id="{93DFE6C7-C2D1-4C43-A126-9E0B4753DD9C}" type="datetimeFigureOut">
              <a:rPr lang="en-GB" smtClean="0"/>
              <a:t>19/04/2024</a:t>
            </a:fld>
            <a:endParaRPr lang="en-GB"/>
          </a:p>
        </p:txBody>
      </p:sp>
      <p:sp>
        <p:nvSpPr>
          <p:cNvPr id="4" name="Footer Placeholder 3">
            <a:extLst>
              <a:ext uri="{FF2B5EF4-FFF2-40B4-BE49-F238E27FC236}">
                <a16:creationId xmlns:a16="http://schemas.microsoft.com/office/drawing/2014/main" id="{5450BBA9-5AB9-F346-1AB1-52AC527945A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84D88FF-2190-83F4-FF61-6F96B00F2568}"/>
              </a:ext>
            </a:extLst>
          </p:cNvPr>
          <p:cNvSpPr>
            <a:spLocks noGrp="1"/>
          </p:cNvSpPr>
          <p:nvPr>
            <p:ph type="sldNum" sz="quarter" idx="12"/>
          </p:nvPr>
        </p:nvSpPr>
        <p:spPr/>
        <p:txBody>
          <a:bodyPr/>
          <a:lstStyle/>
          <a:p>
            <a:fld id="{0F587D4F-6805-4A5D-9768-E33C8C6DD9ED}" type="slidenum">
              <a:rPr lang="en-GB" smtClean="0"/>
              <a:t>‹#›</a:t>
            </a:fld>
            <a:endParaRPr lang="en-GB"/>
          </a:p>
        </p:txBody>
      </p:sp>
    </p:spTree>
    <p:extLst>
      <p:ext uri="{BB962C8B-B14F-4D97-AF65-F5344CB8AC3E}">
        <p14:creationId xmlns:p14="http://schemas.microsoft.com/office/powerpoint/2010/main" val="1289131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4/19/2024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567770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978DD6-4BB6-14E6-870C-B723D06D6A8B}"/>
              </a:ext>
            </a:extLst>
          </p:cNvPr>
          <p:cNvSpPr>
            <a:spLocks noGrp="1"/>
          </p:cNvSpPr>
          <p:nvPr>
            <p:ph type="dt" sz="half" idx="10"/>
          </p:nvPr>
        </p:nvSpPr>
        <p:spPr/>
        <p:txBody>
          <a:bodyPr/>
          <a:lstStyle/>
          <a:p>
            <a:fld id="{93DFE6C7-C2D1-4C43-A126-9E0B4753DD9C}" type="datetimeFigureOut">
              <a:rPr lang="en-GB" smtClean="0"/>
              <a:t>19/04/2024</a:t>
            </a:fld>
            <a:endParaRPr lang="en-GB"/>
          </a:p>
        </p:txBody>
      </p:sp>
      <p:sp>
        <p:nvSpPr>
          <p:cNvPr id="3" name="Footer Placeholder 2">
            <a:extLst>
              <a:ext uri="{FF2B5EF4-FFF2-40B4-BE49-F238E27FC236}">
                <a16:creationId xmlns:a16="http://schemas.microsoft.com/office/drawing/2014/main" id="{D176FE1E-6C5F-CBAC-1190-0975F935444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EF88099-A726-2613-281C-38ADCA74ED79}"/>
              </a:ext>
            </a:extLst>
          </p:cNvPr>
          <p:cNvSpPr>
            <a:spLocks noGrp="1"/>
          </p:cNvSpPr>
          <p:nvPr>
            <p:ph type="sldNum" sz="quarter" idx="12"/>
          </p:nvPr>
        </p:nvSpPr>
        <p:spPr/>
        <p:txBody>
          <a:bodyPr/>
          <a:lstStyle/>
          <a:p>
            <a:fld id="{0F587D4F-6805-4A5D-9768-E33C8C6DD9ED}" type="slidenum">
              <a:rPr lang="en-GB" smtClean="0"/>
              <a:t>‹#›</a:t>
            </a:fld>
            <a:endParaRPr lang="en-GB"/>
          </a:p>
        </p:txBody>
      </p:sp>
    </p:spTree>
    <p:extLst>
      <p:ext uri="{BB962C8B-B14F-4D97-AF65-F5344CB8AC3E}">
        <p14:creationId xmlns:p14="http://schemas.microsoft.com/office/powerpoint/2010/main" val="4651992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EABB-C858-9CAE-B0BE-7DF4CE36B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E2F41A2-01BF-2B22-A811-F21861B04C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30B367-3DC8-0202-D27E-319AC9944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5FE61C-52DA-178B-2757-9DCF610D9CAE}"/>
              </a:ext>
            </a:extLst>
          </p:cNvPr>
          <p:cNvSpPr>
            <a:spLocks noGrp="1"/>
          </p:cNvSpPr>
          <p:nvPr>
            <p:ph type="dt" sz="half" idx="10"/>
          </p:nvPr>
        </p:nvSpPr>
        <p:spPr/>
        <p:txBody>
          <a:bodyPr/>
          <a:lstStyle/>
          <a:p>
            <a:fld id="{93DFE6C7-C2D1-4C43-A126-9E0B4753DD9C}" type="datetimeFigureOut">
              <a:rPr lang="en-GB" smtClean="0"/>
              <a:t>19/04/2024</a:t>
            </a:fld>
            <a:endParaRPr lang="en-GB"/>
          </a:p>
        </p:txBody>
      </p:sp>
      <p:sp>
        <p:nvSpPr>
          <p:cNvPr id="6" name="Footer Placeholder 5">
            <a:extLst>
              <a:ext uri="{FF2B5EF4-FFF2-40B4-BE49-F238E27FC236}">
                <a16:creationId xmlns:a16="http://schemas.microsoft.com/office/drawing/2014/main" id="{8C231125-A6C5-1841-C900-9E1A5DFEE0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A14F35-FDBA-FBF8-122B-0504E492EA8F}"/>
              </a:ext>
            </a:extLst>
          </p:cNvPr>
          <p:cNvSpPr>
            <a:spLocks noGrp="1"/>
          </p:cNvSpPr>
          <p:nvPr>
            <p:ph type="sldNum" sz="quarter" idx="12"/>
          </p:nvPr>
        </p:nvSpPr>
        <p:spPr/>
        <p:txBody>
          <a:bodyPr/>
          <a:lstStyle/>
          <a:p>
            <a:fld id="{0F587D4F-6805-4A5D-9768-E33C8C6DD9ED}" type="slidenum">
              <a:rPr lang="en-GB" smtClean="0"/>
              <a:t>‹#›</a:t>
            </a:fld>
            <a:endParaRPr lang="en-GB"/>
          </a:p>
        </p:txBody>
      </p:sp>
    </p:spTree>
    <p:extLst>
      <p:ext uri="{BB962C8B-B14F-4D97-AF65-F5344CB8AC3E}">
        <p14:creationId xmlns:p14="http://schemas.microsoft.com/office/powerpoint/2010/main" val="4153054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330C6-9ECF-4FCC-5A49-64BB1AB78D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B362912-2597-A97E-D253-D11498A0F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9EB0D8-2DEE-4CBD-E9A9-C77B8D9583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0ED955-55F0-1A75-6816-DA132DADCECB}"/>
              </a:ext>
            </a:extLst>
          </p:cNvPr>
          <p:cNvSpPr>
            <a:spLocks noGrp="1"/>
          </p:cNvSpPr>
          <p:nvPr>
            <p:ph type="dt" sz="half" idx="10"/>
          </p:nvPr>
        </p:nvSpPr>
        <p:spPr/>
        <p:txBody>
          <a:bodyPr/>
          <a:lstStyle/>
          <a:p>
            <a:fld id="{93DFE6C7-C2D1-4C43-A126-9E0B4753DD9C}" type="datetimeFigureOut">
              <a:rPr lang="en-GB" smtClean="0"/>
              <a:t>19/04/2024</a:t>
            </a:fld>
            <a:endParaRPr lang="en-GB"/>
          </a:p>
        </p:txBody>
      </p:sp>
      <p:sp>
        <p:nvSpPr>
          <p:cNvPr id="6" name="Footer Placeholder 5">
            <a:extLst>
              <a:ext uri="{FF2B5EF4-FFF2-40B4-BE49-F238E27FC236}">
                <a16:creationId xmlns:a16="http://schemas.microsoft.com/office/drawing/2014/main" id="{7AC5092E-FB08-6F11-96BF-48C62BE012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74EF8E-0417-AAB1-F194-2BD536F4CD77}"/>
              </a:ext>
            </a:extLst>
          </p:cNvPr>
          <p:cNvSpPr>
            <a:spLocks noGrp="1"/>
          </p:cNvSpPr>
          <p:nvPr>
            <p:ph type="sldNum" sz="quarter" idx="12"/>
          </p:nvPr>
        </p:nvSpPr>
        <p:spPr/>
        <p:txBody>
          <a:bodyPr/>
          <a:lstStyle/>
          <a:p>
            <a:fld id="{0F587D4F-6805-4A5D-9768-E33C8C6DD9ED}" type="slidenum">
              <a:rPr lang="en-GB" smtClean="0"/>
              <a:t>‹#›</a:t>
            </a:fld>
            <a:endParaRPr lang="en-GB"/>
          </a:p>
        </p:txBody>
      </p:sp>
    </p:spTree>
    <p:extLst>
      <p:ext uri="{BB962C8B-B14F-4D97-AF65-F5344CB8AC3E}">
        <p14:creationId xmlns:p14="http://schemas.microsoft.com/office/powerpoint/2010/main" val="17637534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7542-F0EC-19BA-E99B-C0F89E282A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E0F1593-FC7B-31C2-EFF9-96C035C295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B42CB6-0789-C31D-EB30-5FA5767C925C}"/>
              </a:ext>
            </a:extLst>
          </p:cNvPr>
          <p:cNvSpPr>
            <a:spLocks noGrp="1"/>
          </p:cNvSpPr>
          <p:nvPr>
            <p:ph type="dt" sz="half" idx="10"/>
          </p:nvPr>
        </p:nvSpPr>
        <p:spPr/>
        <p:txBody>
          <a:bodyPr/>
          <a:lstStyle/>
          <a:p>
            <a:fld id="{93DFE6C7-C2D1-4C43-A126-9E0B4753DD9C}" type="datetimeFigureOut">
              <a:rPr lang="en-GB" smtClean="0"/>
              <a:t>19/04/2024</a:t>
            </a:fld>
            <a:endParaRPr lang="en-GB"/>
          </a:p>
        </p:txBody>
      </p:sp>
      <p:sp>
        <p:nvSpPr>
          <p:cNvPr id="5" name="Footer Placeholder 4">
            <a:extLst>
              <a:ext uri="{FF2B5EF4-FFF2-40B4-BE49-F238E27FC236}">
                <a16:creationId xmlns:a16="http://schemas.microsoft.com/office/drawing/2014/main" id="{73CFC18F-8E4D-5A91-BBEF-63302C50CB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CAB5BF-8EAD-C3C3-8DFE-8FE35C85D626}"/>
              </a:ext>
            </a:extLst>
          </p:cNvPr>
          <p:cNvSpPr>
            <a:spLocks noGrp="1"/>
          </p:cNvSpPr>
          <p:nvPr>
            <p:ph type="sldNum" sz="quarter" idx="12"/>
          </p:nvPr>
        </p:nvSpPr>
        <p:spPr/>
        <p:txBody>
          <a:bodyPr/>
          <a:lstStyle/>
          <a:p>
            <a:fld id="{0F587D4F-6805-4A5D-9768-E33C8C6DD9ED}" type="slidenum">
              <a:rPr lang="en-GB" smtClean="0"/>
              <a:t>‹#›</a:t>
            </a:fld>
            <a:endParaRPr lang="en-GB"/>
          </a:p>
        </p:txBody>
      </p:sp>
    </p:spTree>
    <p:extLst>
      <p:ext uri="{BB962C8B-B14F-4D97-AF65-F5344CB8AC3E}">
        <p14:creationId xmlns:p14="http://schemas.microsoft.com/office/powerpoint/2010/main" val="1840787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EA0AEA-4966-12E2-F687-9B48DCDEB1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E7FF45-EEDD-6E7E-C6EF-F1D9CC423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DBF830-B88E-4E9C-27FA-3E1D0FF132DE}"/>
              </a:ext>
            </a:extLst>
          </p:cNvPr>
          <p:cNvSpPr>
            <a:spLocks noGrp="1"/>
          </p:cNvSpPr>
          <p:nvPr>
            <p:ph type="dt" sz="half" idx="10"/>
          </p:nvPr>
        </p:nvSpPr>
        <p:spPr/>
        <p:txBody>
          <a:bodyPr/>
          <a:lstStyle/>
          <a:p>
            <a:fld id="{93DFE6C7-C2D1-4C43-A126-9E0B4753DD9C}" type="datetimeFigureOut">
              <a:rPr lang="en-GB" smtClean="0"/>
              <a:t>19/04/2024</a:t>
            </a:fld>
            <a:endParaRPr lang="en-GB"/>
          </a:p>
        </p:txBody>
      </p:sp>
      <p:sp>
        <p:nvSpPr>
          <p:cNvPr id="5" name="Footer Placeholder 4">
            <a:extLst>
              <a:ext uri="{FF2B5EF4-FFF2-40B4-BE49-F238E27FC236}">
                <a16:creationId xmlns:a16="http://schemas.microsoft.com/office/drawing/2014/main" id="{AD62F76A-C1C0-925C-680A-7C92027B1C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6076A1-60A5-7D1C-4C10-0019003C6D11}"/>
              </a:ext>
            </a:extLst>
          </p:cNvPr>
          <p:cNvSpPr>
            <a:spLocks noGrp="1"/>
          </p:cNvSpPr>
          <p:nvPr>
            <p:ph type="sldNum" sz="quarter" idx="12"/>
          </p:nvPr>
        </p:nvSpPr>
        <p:spPr/>
        <p:txBody>
          <a:bodyPr/>
          <a:lstStyle/>
          <a:p>
            <a:fld id="{0F587D4F-6805-4A5D-9768-E33C8C6DD9ED}" type="slidenum">
              <a:rPr lang="en-GB" smtClean="0"/>
              <a:t>‹#›</a:t>
            </a:fld>
            <a:endParaRPr lang="en-GB"/>
          </a:p>
        </p:txBody>
      </p:sp>
    </p:spTree>
    <p:extLst>
      <p:ext uri="{BB962C8B-B14F-4D97-AF65-F5344CB8AC3E}">
        <p14:creationId xmlns:p14="http://schemas.microsoft.com/office/powerpoint/2010/main" val="39078905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03FB-EEA5-23BE-048D-CF2F38DC34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B01E91-1028-98E1-2D50-1E86B4417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0B1F0C-ED4B-774D-522F-A224B666B10B}"/>
              </a:ext>
            </a:extLst>
          </p:cNvPr>
          <p:cNvSpPr>
            <a:spLocks noGrp="1"/>
          </p:cNvSpPr>
          <p:nvPr>
            <p:ph type="dt" sz="half" idx="10"/>
          </p:nvPr>
        </p:nvSpPr>
        <p:spPr/>
        <p:txBody>
          <a:bodyPr/>
          <a:lstStyle/>
          <a:p>
            <a:fld id="{92DB4B7E-E273-4134-8750-124AA9AD5BF1}" type="datetimeFigureOut">
              <a:rPr lang="en-GB" smtClean="0"/>
              <a:t>19/04/2024</a:t>
            </a:fld>
            <a:endParaRPr lang="en-GB"/>
          </a:p>
        </p:txBody>
      </p:sp>
      <p:sp>
        <p:nvSpPr>
          <p:cNvPr id="5" name="Footer Placeholder 4">
            <a:extLst>
              <a:ext uri="{FF2B5EF4-FFF2-40B4-BE49-F238E27FC236}">
                <a16:creationId xmlns:a16="http://schemas.microsoft.com/office/drawing/2014/main" id="{F9AABCFD-6CA5-2495-D79E-E63F329BB4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44CE22-3B7B-B974-2461-D4B07C40828C}"/>
              </a:ext>
            </a:extLst>
          </p:cNvPr>
          <p:cNvSpPr>
            <a:spLocks noGrp="1"/>
          </p:cNvSpPr>
          <p:nvPr>
            <p:ph type="sldNum" sz="quarter" idx="12"/>
          </p:nvPr>
        </p:nvSpPr>
        <p:spPr/>
        <p:txBody>
          <a:bodyPr/>
          <a:lstStyle/>
          <a:p>
            <a:fld id="{1A0E2A1A-4478-43FE-87C1-C9EBF96E7F2E}" type="slidenum">
              <a:rPr lang="en-GB" smtClean="0"/>
              <a:t>‹#›</a:t>
            </a:fld>
            <a:endParaRPr lang="en-GB"/>
          </a:p>
        </p:txBody>
      </p:sp>
    </p:spTree>
    <p:extLst>
      <p:ext uri="{BB962C8B-B14F-4D97-AF65-F5344CB8AC3E}">
        <p14:creationId xmlns:p14="http://schemas.microsoft.com/office/powerpoint/2010/main" val="1907264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EE29-7723-5225-FDDD-1577062635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E54EFA5-A15E-7B1C-1A03-C3BFA44F0A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380314-2B43-B8F9-82C3-AA348C13C313}"/>
              </a:ext>
            </a:extLst>
          </p:cNvPr>
          <p:cNvSpPr>
            <a:spLocks noGrp="1"/>
          </p:cNvSpPr>
          <p:nvPr>
            <p:ph type="dt" sz="half" idx="10"/>
          </p:nvPr>
        </p:nvSpPr>
        <p:spPr/>
        <p:txBody>
          <a:bodyPr/>
          <a:lstStyle/>
          <a:p>
            <a:fld id="{92DB4B7E-E273-4134-8750-124AA9AD5BF1}" type="datetimeFigureOut">
              <a:rPr lang="en-GB" smtClean="0"/>
              <a:t>19/04/2024</a:t>
            </a:fld>
            <a:endParaRPr lang="en-GB"/>
          </a:p>
        </p:txBody>
      </p:sp>
      <p:sp>
        <p:nvSpPr>
          <p:cNvPr id="5" name="Footer Placeholder 4">
            <a:extLst>
              <a:ext uri="{FF2B5EF4-FFF2-40B4-BE49-F238E27FC236}">
                <a16:creationId xmlns:a16="http://schemas.microsoft.com/office/drawing/2014/main" id="{21E6C647-9D5B-2B0C-BA77-3A94BAB929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A4C18B-7B96-96B7-DB8F-F6772DBD884C}"/>
              </a:ext>
            </a:extLst>
          </p:cNvPr>
          <p:cNvSpPr>
            <a:spLocks noGrp="1"/>
          </p:cNvSpPr>
          <p:nvPr>
            <p:ph type="sldNum" sz="quarter" idx="12"/>
          </p:nvPr>
        </p:nvSpPr>
        <p:spPr/>
        <p:txBody>
          <a:bodyPr/>
          <a:lstStyle/>
          <a:p>
            <a:fld id="{1A0E2A1A-4478-43FE-87C1-C9EBF96E7F2E}" type="slidenum">
              <a:rPr lang="en-GB" smtClean="0"/>
              <a:t>‹#›</a:t>
            </a:fld>
            <a:endParaRPr lang="en-GB"/>
          </a:p>
        </p:txBody>
      </p:sp>
    </p:spTree>
    <p:extLst>
      <p:ext uri="{BB962C8B-B14F-4D97-AF65-F5344CB8AC3E}">
        <p14:creationId xmlns:p14="http://schemas.microsoft.com/office/powerpoint/2010/main" val="14171192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AC57-53CD-F3D2-C32A-9A1C814480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79F1E3F-B7E9-C378-D20A-73832DF6FD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60217F-81A1-7AD4-BAE5-3C2884C10998}"/>
              </a:ext>
            </a:extLst>
          </p:cNvPr>
          <p:cNvSpPr>
            <a:spLocks noGrp="1"/>
          </p:cNvSpPr>
          <p:nvPr>
            <p:ph type="dt" sz="half" idx="10"/>
          </p:nvPr>
        </p:nvSpPr>
        <p:spPr/>
        <p:txBody>
          <a:bodyPr/>
          <a:lstStyle/>
          <a:p>
            <a:fld id="{92DB4B7E-E273-4134-8750-124AA9AD5BF1}" type="datetimeFigureOut">
              <a:rPr lang="en-GB" smtClean="0"/>
              <a:t>19/04/2024</a:t>
            </a:fld>
            <a:endParaRPr lang="en-GB"/>
          </a:p>
        </p:txBody>
      </p:sp>
      <p:sp>
        <p:nvSpPr>
          <p:cNvPr id="5" name="Footer Placeholder 4">
            <a:extLst>
              <a:ext uri="{FF2B5EF4-FFF2-40B4-BE49-F238E27FC236}">
                <a16:creationId xmlns:a16="http://schemas.microsoft.com/office/drawing/2014/main" id="{F2DF3ED1-9870-B3FA-3DB4-3D5E50B6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E7B158-723A-5DC0-A85B-29EB381D588B}"/>
              </a:ext>
            </a:extLst>
          </p:cNvPr>
          <p:cNvSpPr>
            <a:spLocks noGrp="1"/>
          </p:cNvSpPr>
          <p:nvPr>
            <p:ph type="sldNum" sz="quarter" idx="12"/>
          </p:nvPr>
        </p:nvSpPr>
        <p:spPr/>
        <p:txBody>
          <a:bodyPr/>
          <a:lstStyle/>
          <a:p>
            <a:fld id="{1A0E2A1A-4478-43FE-87C1-C9EBF96E7F2E}" type="slidenum">
              <a:rPr lang="en-GB" smtClean="0"/>
              <a:t>‹#›</a:t>
            </a:fld>
            <a:endParaRPr lang="en-GB"/>
          </a:p>
        </p:txBody>
      </p:sp>
    </p:spTree>
    <p:extLst>
      <p:ext uri="{BB962C8B-B14F-4D97-AF65-F5344CB8AC3E}">
        <p14:creationId xmlns:p14="http://schemas.microsoft.com/office/powerpoint/2010/main" val="32712281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D71F-0B1C-A5DC-F11F-336C0B5BE2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06A4490-34DC-98AA-CC4B-4ABB98737D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11035D8-D33F-1950-1660-D9607395B9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9FD6DE8-6848-5C47-F780-CA98B41C90F9}"/>
              </a:ext>
            </a:extLst>
          </p:cNvPr>
          <p:cNvSpPr>
            <a:spLocks noGrp="1"/>
          </p:cNvSpPr>
          <p:nvPr>
            <p:ph type="dt" sz="half" idx="10"/>
          </p:nvPr>
        </p:nvSpPr>
        <p:spPr/>
        <p:txBody>
          <a:bodyPr/>
          <a:lstStyle/>
          <a:p>
            <a:fld id="{92DB4B7E-E273-4134-8750-124AA9AD5BF1}" type="datetimeFigureOut">
              <a:rPr lang="en-GB" smtClean="0"/>
              <a:t>19/04/2024</a:t>
            </a:fld>
            <a:endParaRPr lang="en-GB"/>
          </a:p>
        </p:txBody>
      </p:sp>
      <p:sp>
        <p:nvSpPr>
          <p:cNvPr id="6" name="Footer Placeholder 5">
            <a:extLst>
              <a:ext uri="{FF2B5EF4-FFF2-40B4-BE49-F238E27FC236}">
                <a16:creationId xmlns:a16="http://schemas.microsoft.com/office/drawing/2014/main" id="{C7DAED8F-D2FD-815C-5528-2E14E46D10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63E6FC-4499-D80D-3247-881B3728702B}"/>
              </a:ext>
            </a:extLst>
          </p:cNvPr>
          <p:cNvSpPr>
            <a:spLocks noGrp="1"/>
          </p:cNvSpPr>
          <p:nvPr>
            <p:ph type="sldNum" sz="quarter" idx="12"/>
          </p:nvPr>
        </p:nvSpPr>
        <p:spPr/>
        <p:txBody>
          <a:bodyPr/>
          <a:lstStyle/>
          <a:p>
            <a:fld id="{1A0E2A1A-4478-43FE-87C1-C9EBF96E7F2E}" type="slidenum">
              <a:rPr lang="en-GB" smtClean="0"/>
              <a:t>‹#›</a:t>
            </a:fld>
            <a:endParaRPr lang="en-GB"/>
          </a:p>
        </p:txBody>
      </p:sp>
    </p:spTree>
    <p:extLst>
      <p:ext uri="{BB962C8B-B14F-4D97-AF65-F5344CB8AC3E}">
        <p14:creationId xmlns:p14="http://schemas.microsoft.com/office/powerpoint/2010/main" val="14737047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FD34-78DE-4A38-3174-AEA9A457E7C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6218619-F692-B1D0-19BC-98B5314A90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7A4C84-1C2C-A59E-10F7-9E1DCA489B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4BC625E-60E0-3C6A-EDBE-2A9A7F4B6F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7C1A24-F311-9247-0CA9-1ACD558CE7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F433E62-E68A-FD9D-D3AB-2CA879982912}"/>
              </a:ext>
            </a:extLst>
          </p:cNvPr>
          <p:cNvSpPr>
            <a:spLocks noGrp="1"/>
          </p:cNvSpPr>
          <p:nvPr>
            <p:ph type="dt" sz="half" idx="10"/>
          </p:nvPr>
        </p:nvSpPr>
        <p:spPr/>
        <p:txBody>
          <a:bodyPr/>
          <a:lstStyle/>
          <a:p>
            <a:fld id="{92DB4B7E-E273-4134-8750-124AA9AD5BF1}" type="datetimeFigureOut">
              <a:rPr lang="en-GB" smtClean="0"/>
              <a:t>19/04/2024</a:t>
            </a:fld>
            <a:endParaRPr lang="en-GB"/>
          </a:p>
        </p:txBody>
      </p:sp>
      <p:sp>
        <p:nvSpPr>
          <p:cNvPr id="8" name="Footer Placeholder 7">
            <a:extLst>
              <a:ext uri="{FF2B5EF4-FFF2-40B4-BE49-F238E27FC236}">
                <a16:creationId xmlns:a16="http://schemas.microsoft.com/office/drawing/2014/main" id="{DA7D7CDE-FF8F-5725-B41E-3506FD0908F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1BA7530-2A70-ABC9-7FC7-AACD94363395}"/>
              </a:ext>
            </a:extLst>
          </p:cNvPr>
          <p:cNvSpPr>
            <a:spLocks noGrp="1"/>
          </p:cNvSpPr>
          <p:nvPr>
            <p:ph type="sldNum" sz="quarter" idx="12"/>
          </p:nvPr>
        </p:nvSpPr>
        <p:spPr/>
        <p:txBody>
          <a:bodyPr/>
          <a:lstStyle/>
          <a:p>
            <a:fld id="{1A0E2A1A-4478-43FE-87C1-C9EBF96E7F2E}" type="slidenum">
              <a:rPr lang="en-GB" smtClean="0"/>
              <a:t>‹#›</a:t>
            </a:fld>
            <a:endParaRPr lang="en-GB"/>
          </a:p>
        </p:txBody>
      </p:sp>
    </p:spTree>
    <p:extLst>
      <p:ext uri="{BB962C8B-B14F-4D97-AF65-F5344CB8AC3E}">
        <p14:creationId xmlns:p14="http://schemas.microsoft.com/office/powerpoint/2010/main" val="536902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4/19/2024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05168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986B-8C07-37D0-9E62-5FF8BB54C26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8E2F331-EE75-CFA8-AEE4-23C293E6E957}"/>
              </a:ext>
            </a:extLst>
          </p:cNvPr>
          <p:cNvSpPr>
            <a:spLocks noGrp="1"/>
          </p:cNvSpPr>
          <p:nvPr>
            <p:ph type="dt" sz="half" idx="10"/>
          </p:nvPr>
        </p:nvSpPr>
        <p:spPr/>
        <p:txBody>
          <a:bodyPr/>
          <a:lstStyle/>
          <a:p>
            <a:fld id="{92DB4B7E-E273-4134-8750-124AA9AD5BF1}" type="datetimeFigureOut">
              <a:rPr lang="en-GB" smtClean="0"/>
              <a:t>19/04/2024</a:t>
            </a:fld>
            <a:endParaRPr lang="en-GB"/>
          </a:p>
        </p:txBody>
      </p:sp>
      <p:sp>
        <p:nvSpPr>
          <p:cNvPr id="4" name="Footer Placeholder 3">
            <a:extLst>
              <a:ext uri="{FF2B5EF4-FFF2-40B4-BE49-F238E27FC236}">
                <a16:creationId xmlns:a16="http://schemas.microsoft.com/office/drawing/2014/main" id="{CE4A9C7E-B439-FD2C-F18C-ED6ED968F9B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7DF1A75-00F4-E0C2-6987-E5E3B6594A5F}"/>
              </a:ext>
            </a:extLst>
          </p:cNvPr>
          <p:cNvSpPr>
            <a:spLocks noGrp="1"/>
          </p:cNvSpPr>
          <p:nvPr>
            <p:ph type="sldNum" sz="quarter" idx="12"/>
          </p:nvPr>
        </p:nvSpPr>
        <p:spPr/>
        <p:txBody>
          <a:bodyPr/>
          <a:lstStyle/>
          <a:p>
            <a:fld id="{1A0E2A1A-4478-43FE-87C1-C9EBF96E7F2E}" type="slidenum">
              <a:rPr lang="en-GB" smtClean="0"/>
              <a:t>‹#›</a:t>
            </a:fld>
            <a:endParaRPr lang="en-GB"/>
          </a:p>
        </p:txBody>
      </p:sp>
    </p:spTree>
    <p:extLst>
      <p:ext uri="{BB962C8B-B14F-4D97-AF65-F5344CB8AC3E}">
        <p14:creationId xmlns:p14="http://schemas.microsoft.com/office/powerpoint/2010/main" val="408221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EDF513-4DC2-2555-4223-5DECA5F3BB4A}"/>
              </a:ext>
            </a:extLst>
          </p:cNvPr>
          <p:cNvSpPr>
            <a:spLocks noGrp="1"/>
          </p:cNvSpPr>
          <p:nvPr>
            <p:ph type="dt" sz="half" idx="10"/>
          </p:nvPr>
        </p:nvSpPr>
        <p:spPr/>
        <p:txBody>
          <a:bodyPr/>
          <a:lstStyle/>
          <a:p>
            <a:fld id="{92DB4B7E-E273-4134-8750-124AA9AD5BF1}" type="datetimeFigureOut">
              <a:rPr lang="en-GB" smtClean="0"/>
              <a:t>19/04/2024</a:t>
            </a:fld>
            <a:endParaRPr lang="en-GB"/>
          </a:p>
        </p:txBody>
      </p:sp>
      <p:sp>
        <p:nvSpPr>
          <p:cNvPr id="3" name="Footer Placeholder 2">
            <a:extLst>
              <a:ext uri="{FF2B5EF4-FFF2-40B4-BE49-F238E27FC236}">
                <a16:creationId xmlns:a16="http://schemas.microsoft.com/office/drawing/2014/main" id="{EEC2E1AD-77AA-3350-3502-CD42860BE3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A69A66-A340-988D-9586-C5AB5287BBDB}"/>
              </a:ext>
            </a:extLst>
          </p:cNvPr>
          <p:cNvSpPr>
            <a:spLocks noGrp="1"/>
          </p:cNvSpPr>
          <p:nvPr>
            <p:ph type="sldNum" sz="quarter" idx="12"/>
          </p:nvPr>
        </p:nvSpPr>
        <p:spPr/>
        <p:txBody>
          <a:bodyPr/>
          <a:lstStyle/>
          <a:p>
            <a:fld id="{1A0E2A1A-4478-43FE-87C1-C9EBF96E7F2E}" type="slidenum">
              <a:rPr lang="en-GB" smtClean="0"/>
              <a:t>‹#›</a:t>
            </a:fld>
            <a:endParaRPr lang="en-GB"/>
          </a:p>
        </p:txBody>
      </p:sp>
    </p:spTree>
    <p:extLst>
      <p:ext uri="{BB962C8B-B14F-4D97-AF65-F5344CB8AC3E}">
        <p14:creationId xmlns:p14="http://schemas.microsoft.com/office/powerpoint/2010/main" val="2140840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163E-CF8D-24F7-4D70-1D1CF51E5B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4D8A753-0B76-8568-E2F7-2B25EB5DE7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44FB734-84AC-485D-1A26-8A1D2596E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10720C-7B78-EBA6-65A1-0EBF69C27D12}"/>
              </a:ext>
            </a:extLst>
          </p:cNvPr>
          <p:cNvSpPr>
            <a:spLocks noGrp="1"/>
          </p:cNvSpPr>
          <p:nvPr>
            <p:ph type="dt" sz="half" idx="10"/>
          </p:nvPr>
        </p:nvSpPr>
        <p:spPr/>
        <p:txBody>
          <a:bodyPr/>
          <a:lstStyle/>
          <a:p>
            <a:fld id="{92DB4B7E-E273-4134-8750-124AA9AD5BF1}" type="datetimeFigureOut">
              <a:rPr lang="en-GB" smtClean="0"/>
              <a:t>19/04/2024</a:t>
            </a:fld>
            <a:endParaRPr lang="en-GB"/>
          </a:p>
        </p:txBody>
      </p:sp>
      <p:sp>
        <p:nvSpPr>
          <p:cNvPr id="6" name="Footer Placeholder 5">
            <a:extLst>
              <a:ext uri="{FF2B5EF4-FFF2-40B4-BE49-F238E27FC236}">
                <a16:creationId xmlns:a16="http://schemas.microsoft.com/office/drawing/2014/main" id="{99C67362-79E2-4346-8377-43C6E6F075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77DFC2-D7AE-4FD1-C79A-48ED99ED5D8F}"/>
              </a:ext>
            </a:extLst>
          </p:cNvPr>
          <p:cNvSpPr>
            <a:spLocks noGrp="1"/>
          </p:cNvSpPr>
          <p:nvPr>
            <p:ph type="sldNum" sz="quarter" idx="12"/>
          </p:nvPr>
        </p:nvSpPr>
        <p:spPr/>
        <p:txBody>
          <a:bodyPr/>
          <a:lstStyle/>
          <a:p>
            <a:fld id="{1A0E2A1A-4478-43FE-87C1-C9EBF96E7F2E}" type="slidenum">
              <a:rPr lang="en-GB" smtClean="0"/>
              <a:t>‹#›</a:t>
            </a:fld>
            <a:endParaRPr lang="en-GB"/>
          </a:p>
        </p:txBody>
      </p:sp>
    </p:spTree>
    <p:extLst>
      <p:ext uri="{BB962C8B-B14F-4D97-AF65-F5344CB8AC3E}">
        <p14:creationId xmlns:p14="http://schemas.microsoft.com/office/powerpoint/2010/main" val="3020959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4A7E4-15D4-6DCD-647A-974FAF298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BD14CE-FE9F-916B-ED18-58897525E2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A6F95D7-D961-05B5-AC20-4CCD81B7B6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D7D7CF-95B5-C25F-62F9-E376FF24C0B6}"/>
              </a:ext>
            </a:extLst>
          </p:cNvPr>
          <p:cNvSpPr>
            <a:spLocks noGrp="1"/>
          </p:cNvSpPr>
          <p:nvPr>
            <p:ph type="dt" sz="half" idx="10"/>
          </p:nvPr>
        </p:nvSpPr>
        <p:spPr/>
        <p:txBody>
          <a:bodyPr/>
          <a:lstStyle/>
          <a:p>
            <a:fld id="{92DB4B7E-E273-4134-8750-124AA9AD5BF1}" type="datetimeFigureOut">
              <a:rPr lang="en-GB" smtClean="0"/>
              <a:t>19/04/2024</a:t>
            </a:fld>
            <a:endParaRPr lang="en-GB"/>
          </a:p>
        </p:txBody>
      </p:sp>
      <p:sp>
        <p:nvSpPr>
          <p:cNvPr id="6" name="Footer Placeholder 5">
            <a:extLst>
              <a:ext uri="{FF2B5EF4-FFF2-40B4-BE49-F238E27FC236}">
                <a16:creationId xmlns:a16="http://schemas.microsoft.com/office/drawing/2014/main" id="{08DDCCEA-9F38-2206-FD51-9E94C2CE42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C4D1D9-51FE-FE7E-7B47-9C126BB6B89D}"/>
              </a:ext>
            </a:extLst>
          </p:cNvPr>
          <p:cNvSpPr>
            <a:spLocks noGrp="1"/>
          </p:cNvSpPr>
          <p:nvPr>
            <p:ph type="sldNum" sz="quarter" idx="12"/>
          </p:nvPr>
        </p:nvSpPr>
        <p:spPr/>
        <p:txBody>
          <a:bodyPr/>
          <a:lstStyle/>
          <a:p>
            <a:fld id="{1A0E2A1A-4478-43FE-87C1-C9EBF96E7F2E}" type="slidenum">
              <a:rPr lang="en-GB" smtClean="0"/>
              <a:t>‹#›</a:t>
            </a:fld>
            <a:endParaRPr lang="en-GB"/>
          </a:p>
        </p:txBody>
      </p:sp>
    </p:spTree>
    <p:extLst>
      <p:ext uri="{BB962C8B-B14F-4D97-AF65-F5344CB8AC3E}">
        <p14:creationId xmlns:p14="http://schemas.microsoft.com/office/powerpoint/2010/main" val="11910917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60BAB-20D7-C261-2E7D-2DD9E065830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7A4E63-FAED-072E-CA6E-E1F83528AC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BA8E6B-B531-EA8B-14E5-604C9D8E19D0}"/>
              </a:ext>
            </a:extLst>
          </p:cNvPr>
          <p:cNvSpPr>
            <a:spLocks noGrp="1"/>
          </p:cNvSpPr>
          <p:nvPr>
            <p:ph type="dt" sz="half" idx="10"/>
          </p:nvPr>
        </p:nvSpPr>
        <p:spPr/>
        <p:txBody>
          <a:bodyPr/>
          <a:lstStyle/>
          <a:p>
            <a:fld id="{92DB4B7E-E273-4134-8750-124AA9AD5BF1}" type="datetimeFigureOut">
              <a:rPr lang="en-GB" smtClean="0"/>
              <a:t>19/04/2024</a:t>
            </a:fld>
            <a:endParaRPr lang="en-GB"/>
          </a:p>
        </p:txBody>
      </p:sp>
      <p:sp>
        <p:nvSpPr>
          <p:cNvPr id="5" name="Footer Placeholder 4">
            <a:extLst>
              <a:ext uri="{FF2B5EF4-FFF2-40B4-BE49-F238E27FC236}">
                <a16:creationId xmlns:a16="http://schemas.microsoft.com/office/drawing/2014/main" id="{8F1FF2EB-A8FF-7F8E-4458-65C8E69D5F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9E927B-2D80-A977-7782-F82582E2744E}"/>
              </a:ext>
            </a:extLst>
          </p:cNvPr>
          <p:cNvSpPr>
            <a:spLocks noGrp="1"/>
          </p:cNvSpPr>
          <p:nvPr>
            <p:ph type="sldNum" sz="quarter" idx="12"/>
          </p:nvPr>
        </p:nvSpPr>
        <p:spPr/>
        <p:txBody>
          <a:bodyPr/>
          <a:lstStyle/>
          <a:p>
            <a:fld id="{1A0E2A1A-4478-43FE-87C1-C9EBF96E7F2E}" type="slidenum">
              <a:rPr lang="en-GB" smtClean="0"/>
              <a:t>‹#›</a:t>
            </a:fld>
            <a:endParaRPr lang="en-GB"/>
          </a:p>
        </p:txBody>
      </p:sp>
    </p:spTree>
    <p:extLst>
      <p:ext uri="{BB962C8B-B14F-4D97-AF65-F5344CB8AC3E}">
        <p14:creationId xmlns:p14="http://schemas.microsoft.com/office/powerpoint/2010/main" val="41045975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3CBA31-3C92-8CA5-FD93-64B4D8F866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F4E0644-4BC1-586D-E695-412F355D0F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C68759-21D6-7571-A982-5CDCEDE3542E}"/>
              </a:ext>
            </a:extLst>
          </p:cNvPr>
          <p:cNvSpPr>
            <a:spLocks noGrp="1"/>
          </p:cNvSpPr>
          <p:nvPr>
            <p:ph type="dt" sz="half" idx="10"/>
          </p:nvPr>
        </p:nvSpPr>
        <p:spPr/>
        <p:txBody>
          <a:bodyPr/>
          <a:lstStyle/>
          <a:p>
            <a:fld id="{92DB4B7E-E273-4134-8750-124AA9AD5BF1}" type="datetimeFigureOut">
              <a:rPr lang="en-GB" smtClean="0"/>
              <a:t>19/04/2024</a:t>
            </a:fld>
            <a:endParaRPr lang="en-GB"/>
          </a:p>
        </p:txBody>
      </p:sp>
      <p:sp>
        <p:nvSpPr>
          <p:cNvPr id="5" name="Footer Placeholder 4">
            <a:extLst>
              <a:ext uri="{FF2B5EF4-FFF2-40B4-BE49-F238E27FC236}">
                <a16:creationId xmlns:a16="http://schemas.microsoft.com/office/drawing/2014/main" id="{0B2976E5-0CC8-B83D-3D5D-0DDC99D3F1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032284-8AD6-BF81-57E5-FD42402CD966}"/>
              </a:ext>
            </a:extLst>
          </p:cNvPr>
          <p:cNvSpPr>
            <a:spLocks noGrp="1"/>
          </p:cNvSpPr>
          <p:nvPr>
            <p:ph type="sldNum" sz="quarter" idx="12"/>
          </p:nvPr>
        </p:nvSpPr>
        <p:spPr/>
        <p:txBody>
          <a:bodyPr/>
          <a:lstStyle/>
          <a:p>
            <a:fld id="{1A0E2A1A-4478-43FE-87C1-C9EBF96E7F2E}" type="slidenum">
              <a:rPr lang="en-GB" smtClean="0"/>
              <a:t>‹#›</a:t>
            </a:fld>
            <a:endParaRPr lang="en-GB"/>
          </a:p>
        </p:txBody>
      </p:sp>
    </p:spTree>
    <p:extLst>
      <p:ext uri="{BB962C8B-B14F-4D97-AF65-F5344CB8AC3E}">
        <p14:creationId xmlns:p14="http://schemas.microsoft.com/office/powerpoint/2010/main" val="200671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4/19/2024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30434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4/19/2024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4492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4/19/2024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41525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4/19/2024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40385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4/19/2024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pic>
        <p:nvPicPr>
          <p:cNvPr id="2050" name="Picture 2">
            <a:extLst>
              <a:ext uri="{FF2B5EF4-FFF2-40B4-BE49-F238E27FC236}">
                <a16:creationId xmlns:a16="http://schemas.microsoft.com/office/drawing/2014/main" id="{5FDD65FB-525F-0CAF-4490-5410BFFA8908}"/>
              </a:ext>
            </a:extLst>
          </p:cNvPr>
          <p:cNvPicPr>
            <a:picLocks noChangeAspect="1" noChangeArrowheads="1"/>
          </p:cNvPicPr>
          <p:nvPr userDrawn="1"/>
        </p:nvPicPr>
        <p:blipFill>
          <a:blip r:embed="rId13">
            <a:alphaModFix amt="18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glow>
              <a:schemeClr val="accent1"/>
            </a:glow>
            <a:outerShdw blurRad="76200" dist="50800" dir="6000000" sx="1000" sy="1000" algn="ctr" rotWithShape="0">
              <a:srgbClr val="000000"/>
            </a:outerShdw>
            <a:reflection endPos="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27491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Vegetables in a tote bag">
            <a:extLst>
              <a:ext uri="{FF2B5EF4-FFF2-40B4-BE49-F238E27FC236}">
                <a16:creationId xmlns:a16="http://schemas.microsoft.com/office/drawing/2014/main" id="{D2DFF5AE-FBE7-55B0-C67E-DA6421BBAA0E}"/>
              </a:ext>
            </a:extLst>
          </p:cNvPr>
          <p:cNvPicPr>
            <a:picLocks noChangeAspect="1"/>
          </p:cNvPicPr>
          <p:nvPr userDrawn="1"/>
        </p:nvPicPr>
        <p:blipFill rotWithShape="1">
          <a:blip r:embed="rId13">
            <a:alphaModFix amt="33000"/>
            <a:extLst>
              <a:ext uri="{BEBA8EAE-BF5A-486C-A8C5-ECC9F3942E4B}">
                <a14:imgProps xmlns:a14="http://schemas.microsoft.com/office/drawing/2010/main">
                  <a14:imgLayer r:embed="rId14">
                    <a14:imgEffect>
                      <a14:colorTemperature colorTemp="6300"/>
                    </a14:imgEffect>
                  </a14:imgLayer>
                </a14:imgProps>
              </a:ext>
            </a:extLst>
          </a:blip>
          <a:srcRect t="9454" b="6276"/>
          <a:stretch/>
        </p:blipFill>
        <p:spPr>
          <a:xfrm>
            <a:off x="21" y="10"/>
            <a:ext cx="12191979" cy="6857990"/>
          </a:xfrm>
          <a:prstGeom prst="rect">
            <a:avLst/>
          </a:prstGeom>
          <a:solidFill>
            <a:schemeClr val="accent1">
              <a:alpha val="5000"/>
            </a:schemeClr>
          </a:solidFill>
        </p:spPr>
      </p:pic>
      <p:sp>
        <p:nvSpPr>
          <p:cNvPr id="2" name="Title Placeholder 1">
            <a:extLst>
              <a:ext uri="{FF2B5EF4-FFF2-40B4-BE49-F238E27FC236}">
                <a16:creationId xmlns:a16="http://schemas.microsoft.com/office/drawing/2014/main" id="{D49BAF08-9C0A-99DF-1AEB-E225373EF2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3A9AF4D-F015-F53C-9E1A-A8BD88FB07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9ED031-BF58-3ADB-4DF9-ACE189AA82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855C51-D13A-463A-A77A-CFFC4A5838BD}" type="datetimeFigureOut">
              <a:rPr lang="en-GB" smtClean="0"/>
              <a:t>19/04/2024</a:t>
            </a:fld>
            <a:endParaRPr lang="en-GB"/>
          </a:p>
        </p:txBody>
      </p:sp>
      <p:sp>
        <p:nvSpPr>
          <p:cNvPr id="5" name="Footer Placeholder 4">
            <a:extLst>
              <a:ext uri="{FF2B5EF4-FFF2-40B4-BE49-F238E27FC236}">
                <a16:creationId xmlns:a16="http://schemas.microsoft.com/office/drawing/2014/main" id="{D92F335E-9A83-0B4C-8F78-3D54B7753E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6261BE4-77E3-3688-1417-9B6C45EAA1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3D7F8D-E83D-4564-B84F-85368DA28B94}" type="slidenum">
              <a:rPr lang="en-GB" smtClean="0"/>
              <a:t>‹#›</a:t>
            </a:fld>
            <a:endParaRPr lang="en-GB"/>
          </a:p>
        </p:txBody>
      </p:sp>
    </p:spTree>
    <p:extLst>
      <p:ext uri="{BB962C8B-B14F-4D97-AF65-F5344CB8AC3E}">
        <p14:creationId xmlns:p14="http://schemas.microsoft.com/office/powerpoint/2010/main" val="150617193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4D0774-F81F-41C0-1AF0-718D82AA83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7250594-5C13-0096-8928-9C1ABA0244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AC00BF-5DE2-3428-C3DE-9B18DD6FF2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A9B6D2-B1D6-46F5-A64A-FC7B93655FFA}" type="datetimeFigureOut">
              <a:rPr lang="en-GB" smtClean="0"/>
              <a:t>19/04/2024</a:t>
            </a:fld>
            <a:endParaRPr lang="en-GB"/>
          </a:p>
        </p:txBody>
      </p:sp>
      <p:sp>
        <p:nvSpPr>
          <p:cNvPr id="5" name="Footer Placeholder 4">
            <a:extLst>
              <a:ext uri="{FF2B5EF4-FFF2-40B4-BE49-F238E27FC236}">
                <a16:creationId xmlns:a16="http://schemas.microsoft.com/office/drawing/2014/main" id="{700AD97C-EE04-E1BF-4195-C1303AB350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CAECCC4-3554-010F-3CB7-8D582F571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1E4E83-5D44-4762-9688-0761E4A179BF}" type="slidenum">
              <a:rPr lang="en-GB" smtClean="0"/>
              <a:t>‹#›</a:t>
            </a:fld>
            <a:endParaRPr lang="en-GB"/>
          </a:p>
        </p:txBody>
      </p:sp>
      <p:pic>
        <p:nvPicPr>
          <p:cNvPr id="8" name="Picture 7">
            <a:extLst>
              <a:ext uri="{FF2B5EF4-FFF2-40B4-BE49-F238E27FC236}">
                <a16:creationId xmlns:a16="http://schemas.microsoft.com/office/drawing/2014/main" id="{8675C9B3-28A9-8796-7AE4-D19BFAA68ABC}"/>
              </a:ext>
            </a:extLst>
          </p:cNvPr>
          <p:cNvPicPr>
            <a:picLocks noChangeAspect="1"/>
          </p:cNvPicPr>
          <p:nvPr userDrawn="1"/>
        </p:nvPicPr>
        <p:blipFill>
          <a:blip r:embed="rId13">
            <a:alphaModFix amt="52000"/>
          </a:blip>
          <a:stretch>
            <a:fillRect/>
          </a:stretch>
        </p:blipFill>
        <p:spPr>
          <a:xfrm>
            <a:off x="0" y="0"/>
            <a:ext cx="12192000" cy="6850428"/>
          </a:xfrm>
          <a:prstGeom prst="rect">
            <a:avLst/>
          </a:prstGeom>
        </p:spPr>
      </p:pic>
    </p:spTree>
    <p:extLst>
      <p:ext uri="{BB962C8B-B14F-4D97-AF65-F5344CB8AC3E}">
        <p14:creationId xmlns:p14="http://schemas.microsoft.com/office/powerpoint/2010/main" val="79279397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6340E3-53AB-54EA-53F8-B13E3C8FC3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D9A54F8-3B77-013E-CA71-FB6F1BD74C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D0CDDB-AE6A-378F-B616-8AAD3B5EA3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DFE6C7-C2D1-4C43-A126-9E0B4753DD9C}" type="datetimeFigureOut">
              <a:rPr lang="en-GB" smtClean="0"/>
              <a:t>19/04/2024</a:t>
            </a:fld>
            <a:endParaRPr lang="en-GB"/>
          </a:p>
        </p:txBody>
      </p:sp>
      <p:sp>
        <p:nvSpPr>
          <p:cNvPr id="5" name="Footer Placeholder 4">
            <a:extLst>
              <a:ext uri="{FF2B5EF4-FFF2-40B4-BE49-F238E27FC236}">
                <a16:creationId xmlns:a16="http://schemas.microsoft.com/office/drawing/2014/main" id="{62AB2F97-9763-CD4E-5C97-8F031F5019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B2DD238-8D95-5E6A-E42E-67E8F29260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587D4F-6805-4A5D-9768-E33C8C6DD9ED}" type="slidenum">
              <a:rPr lang="en-GB" smtClean="0"/>
              <a:t>‹#›</a:t>
            </a:fld>
            <a:endParaRPr lang="en-GB"/>
          </a:p>
        </p:txBody>
      </p:sp>
      <p:pic>
        <p:nvPicPr>
          <p:cNvPr id="7" name="Picture 6" descr="Magnifying glass showing decling performance">
            <a:extLst>
              <a:ext uri="{FF2B5EF4-FFF2-40B4-BE49-F238E27FC236}">
                <a16:creationId xmlns:a16="http://schemas.microsoft.com/office/drawing/2014/main" id="{A2399CCE-36CE-85BB-A92B-9D3D6FD95CB4}"/>
              </a:ext>
            </a:extLst>
          </p:cNvPr>
          <p:cNvPicPr>
            <a:picLocks noChangeAspect="1"/>
          </p:cNvPicPr>
          <p:nvPr userDrawn="1"/>
        </p:nvPicPr>
        <p:blipFill rotWithShape="1">
          <a:blip r:embed="rId13">
            <a:alphaModFix amt="35000"/>
          </a:blip>
          <a:srcRect t="7865" b="7865"/>
          <a:stretch/>
        </p:blipFill>
        <p:spPr>
          <a:xfrm>
            <a:off x="21" y="10"/>
            <a:ext cx="12191979" cy="6857990"/>
          </a:xfrm>
          <a:prstGeom prst="rect">
            <a:avLst/>
          </a:prstGeom>
        </p:spPr>
      </p:pic>
    </p:spTree>
    <p:extLst>
      <p:ext uri="{BB962C8B-B14F-4D97-AF65-F5344CB8AC3E}">
        <p14:creationId xmlns:p14="http://schemas.microsoft.com/office/powerpoint/2010/main" val="165252052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DA838-C8E5-5540-C964-C87CF7FD3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FED79D2-6DC0-1082-BD4B-B0ACA350AA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AF6DA0-EADF-AB5E-4DBA-299B84BE9D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DB4B7E-E273-4134-8750-124AA9AD5BF1}" type="datetimeFigureOut">
              <a:rPr lang="en-GB" smtClean="0"/>
              <a:t>19/04/2024</a:t>
            </a:fld>
            <a:endParaRPr lang="en-GB"/>
          </a:p>
        </p:txBody>
      </p:sp>
      <p:sp>
        <p:nvSpPr>
          <p:cNvPr id="5" name="Footer Placeholder 4">
            <a:extLst>
              <a:ext uri="{FF2B5EF4-FFF2-40B4-BE49-F238E27FC236}">
                <a16:creationId xmlns:a16="http://schemas.microsoft.com/office/drawing/2014/main" id="{5ACD62B3-1392-2F1D-BC40-CB1221DD8F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1A77891-D66A-34A7-5B5B-7B0BD99E94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0E2A1A-4478-43FE-87C1-C9EBF96E7F2E}" type="slidenum">
              <a:rPr lang="en-GB" smtClean="0"/>
              <a:t>‹#›</a:t>
            </a:fld>
            <a:endParaRPr lang="en-GB"/>
          </a:p>
        </p:txBody>
      </p:sp>
      <p:pic>
        <p:nvPicPr>
          <p:cNvPr id="7" name="Picture 6" descr="Person writing on a notepad">
            <a:extLst>
              <a:ext uri="{FF2B5EF4-FFF2-40B4-BE49-F238E27FC236}">
                <a16:creationId xmlns:a16="http://schemas.microsoft.com/office/drawing/2014/main" id="{85158EFC-EE4C-97DA-7560-C18AE5CFDD16}"/>
              </a:ext>
            </a:extLst>
          </p:cNvPr>
          <p:cNvPicPr>
            <a:picLocks noChangeAspect="1"/>
          </p:cNvPicPr>
          <p:nvPr userDrawn="1"/>
        </p:nvPicPr>
        <p:blipFill rotWithShape="1">
          <a:blip r:embed="rId13">
            <a:alphaModFix amt="30000"/>
          </a:blip>
          <a:srcRect t="9247" r="9089" b="-2"/>
          <a:stretch/>
        </p:blipFill>
        <p:spPr>
          <a:xfrm>
            <a:off x="0" y="10"/>
            <a:ext cx="12192000" cy="6857990"/>
          </a:xfrm>
          <a:prstGeom prst="rect">
            <a:avLst/>
          </a:prstGeom>
        </p:spPr>
      </p:pic>
    </p:spTree>
    <p:extLst>
      <p:ext uri="{BB962C8B-B14F-4D97-AF65-F5344CB8AC3E}">
        <p14:creationId xmlns:p14="http://schemas.microsoft.com/office/powerpoint/2010/main" val="360031158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aqskill.com/the-data-analysis-skill-you-need-2022/" TargetMode="External"/><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25.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4.xml"/><Relationship Id="rId7" Type="http://schemas.openxmlformats.org/officeDocument/2006/relationships/diagramQuickStyle" Target="../diagrams/quickStyle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6.xml"/><Relationship Id="rId11" Type="http://schemas.openxmlformats.org/officeDocument/2006/relationships/image" Target="../media/image6.png"/><Relationship Id="rId5" Type="http://schemas.openxmlformats.org/officeDocument/2006/relationships/diagramData" Target="../diagrams/data6.xml"/><Relationship Id="rId10" Type="http://schemas.openxmlformats.org/officeDocument/2006/relationships/image" Target="../media/image29.png"/><Relationship Id="rId4" Type="http://schemas.openxmlformats.org/officeDocument/2006/relationships/notesSlide" Target="../notesSlides/notesSlide13.xml"/><Relationship Id="rId9" Type="http://schemas.microsoft.com/office/2007/relationships/diagramDrawing" Target="../diagrams/drawing6.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6.png"/><Relationship Id="rId2" Type="http://schemas.microsoft.com/office/2007/relationships/media" Target="../media/media14.m4a"/><Relationship Id="rId1" Type="http://schemas.openxmlformats.org/officeDocument/2006/relationships/tags" Target="../tags/tag3.xml"/><Relationship Id="rId6" Type="http://schemas.openxmlformats.org/officeDocument/2006/relationships/image" Target="../media/image30.png"/><Relationship Id="rId5" Type="http://schemas.openxmlformats.org/officeDocument/2006/relationships/notesSlide" Target="../notesSlides/notesSlide14.xml"/><Relationship Id="rId4"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3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3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audio" Target="../media/media18.m4a"/><Relationship Id="rId7" Type="http://schemas.openxmlformats.org/officeDocument/2006/relationships/image" Target="../media/image34.png"/><Relationship Id="rId2" Type="http://schemas.microsoft.com/office/2007/relationships/media" Target="../media/media18.m4a"/><Relationship Id="rId1" Type="http://schemas.openxmlformats.org/officeDocument/2006/relationships/tags" Target="../tags/tag4.xml"/><Relationship Id="rId6" Type="http://schemas.openxmlformats.org/officeDocument/2006/relationships/image" Target="../media/image33.png"/><Relationship Id="rId5" Type="http://schemas.openxmlformats.org/officeDocument/2006/relationships/notesSlide" Target="../notesSlides/notesSlide18.xml"/><Relationship Id="rId10" Type="http://schemas.openxmlformats.org/officeDocument/2006/relationships/image" Target="../media/image6.png"/><Relationship Id="rId4" Type="http://schemas.openxmlformats.org/officeDocument/2006/relationships/slideLayout" Target="../slideLayouts/slideLayout35.xml"/><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slideLayout" Target="../slideLayouts/slideLayout35.xml"/><Relationship Id="rId7" Type="http://schemas.openxmlformats.org/officeDocument/2006/relationships/image" Target="../media/image39.jpe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6.png"/><Relationship Id="rId4" Type="http://schemas.openxmlformats.org/officeDocument/2006/relationships/notesSlide" Target="../notesSlides/notesSlide19.xml"/><Relationship Id="rId9" Type="http://schemas.openxmlformats.org/officeDocument/2006/relationships/image" Target="../media/image41.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image" Target="../media/image6.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data.london.gov.uk/dataset/earnings-workplace-borough" TargetMode="External"/><Relationship Id="rId5" Type="http://schemas.openxmlformats.org/officeDocument/2006/relationships/image" Target="../media/image4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audio" Target="../media/media22.m4a"/><Relationship Id="rId7" Type="http://schemas.openxmlformats.org/officeDocument/2006/relationships/hyperlink" Target="https://ukmap360.com/united-kingdom-%28uk%29-region-map" TargetMode="External"/><Relationship Id="rId2" Type="http://schemas.microsoft.com/office/2007/relationships/media" Target="../media/media22.m4a"/><Relationship Id="rId1" Type="http://schemas.openxmlformats.org/officeDocument/2006/relationships/tags" Target="../tags/tag5.xml"/><Relationship Id="rId6" Type="http://schemas.openxmlformats.org/officeDocument/2006/relationships/image" Target="../media/image43.jpeg"/><Relationship Id="rId11" Type="http://schemas.openxmlformats.org/officeDocument/2006/relationships/image" Target="../media/image6.png"/><Relationship Id="rId5" Type="http://schemas.openxmlformats.org/officeDocument/2006/relationships/notesSlide" Target="../notesSlides/notesSlide22.xml"/><Relationship Id="rId10" Type="http://schemas.openxmlformats.org/officeDocument/2006/relationships/image" Target="../media/image46.png"/><Relationship Id="rId4" Type="http://schemas.openxmlformats.org/officeDocument/2006/relationships/slideLayout" Target="../slideLayouts/slideLayout46.xml"/><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hyperlink" Target="https://bmcpublichealth.biomedcentral.com/articles/10.1186/s12889-019-6546-2"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6.png"/><Relationship Id="rId5" Type="http://schemas.openxmlformats.org/officeDocument/2006/relationships/image" Target="../media/image47.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24.m4a"/><Relationship Id="rId7" Type="http://schemas.openxmlformats.org/officeDocument/2006/relationships/image" Target="../media/image48.png"/><Relationship Id="rId12" Type="http://schemas.openxmlformats.org/officeDocument/2006/relationships/image" Target="../media/image6.png"/><Relationship Id="rId2" Type="http://schemas.microsoft.com/office/2007/relationships/media" Target="../media/media24.m4a"/><Relationship Id="rId1" Type="http://schemas.openxmlformats.org/officeDocument/2006/relationships/tags" Target="../tags/tag6.xml"/><Relationship Id="rId6" Type="http://schemas.openxmlformats.org/officeDocument/2006/relationships/image" Target="../media/image5.jpeg"/><Relationship Id="rId11" Type="http://schemas.openxmlformats.org/officeDocument/2006/relationships/image" Target="../media/image51.png"/><Relationship Id="rId5" Type="http://schemas.openxmlformats.org/officeDocument/2006/relationships/notesSlide" Target="../notesSlides/notesSlide24.xml"/><Relationship Id="rId10" Type="http://schemas.openxmlformats.org/officeDocument/2006/relationships/slide" Target="slide26.xml"/><Relationship Id="rId4" Type="http://schemas.openxmlformats.org/officeDocument/2006/relationships/slideLayout" Target="../slideLayouts/slideLayout46.xml"/><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png"/><Relationship Id="rId5" Type="http://schemas.openxmlformats.org/officeDocument/2006/relationships/image" Target="../media/image52.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bmcpublichealth.biomedcentral.com/articles/10.1186/s12889-019-6546-2" TargetMode="External"/><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1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www.ons.gov.uk/" TargetMode="External"/><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13.xml"/><Relationship Id="rId7" Type="http://schemas.openxmlformats.org/officeDocument/2006/relationships/diagramLayout" Target="../diagrams/layout2.xml"/><Relationship Id="rId12"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Data" Target="../diagrams/data2.xml"/><Relationship Id="rId11" Type="http://schemas.openxmlformats.org/officeDocument/2006/relationships/image" Target="../media/image16.png"/><Relationship Id="rId5" Type="http://schemas.openxmlformats.org/officeDocument/2006/relationships/image" Target="../media/image15.png"/><Relationship Id="rId10" Type="http://schemas.microsoft.com/office/2007/relationships/diagramDrawing" Target="../diagrams/drawing2.xml"/><Relationship Id="rId4" Type="http://schemas.openxmlformats.org/officeDocument/2006/relationships/notesSlide" Target="../notesSlides/notesSlide5.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19.png"/><Relationship Id="rId3" Type="http://schemas.openxmlformats.org/officeDocument/2006/relationships/audio" Target="../media/media6.m4a"/><Relationship Id="rId7" Type="http://schemas.openxmlformats.org/officeDocument/2006/relationships/diagramLayout" Target="../diagrams/layout3.xml"/><Relationship Id="rId12" Type="http://schemas.openxmlformats.org/officeDocument/2006/relationships/image" Target="../media/image18.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diagramData" Target="../diagrams/data3.xml"/><Relationship Id="rId11" Type="http://schemas.openxmlformats.org/officeDocument/2006/relationships/image" Target="../media/image17.png"/><Relationship Id="rId5" Type="http://schemas.openxmlformats.org/officeDocument/2006/relationships/notesSlide" Target="../notesSlides/notesSlide6.xml"/><Relationship Id="rId10" Type="http://schemas.microsoft.com/office/2007/relationships/diagramDrawing" Target="../diagrams/drawing3.xml"/><Relationship Id="rId4" Type="http://schemas.openxmlformats.org/officeDocument/2006/relationships/slideLayout" Target="../slideLayouts/slideLayout13.xml"/><Relationship Id="rId9" Type="http://schemas.openxmlformats.org/officeDocument/2006/relationships/diagramColors" Target="../diagrams/colors3.xml"/><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image" Target="../media/image6.png"/><Relationship Id="rId3" Type="http://schemas.openxmlformats.org/officeDocument/2006/relationships/audio" Target="../media/media7.m4a"/><Relationship Id="rId7" Type="http://schemas.openxmlformats.org/officeDocument/2006/relationships/diagramLayout" Target="../diagrams/layout4.xml"/><Relationship Id="rId12" Type="http://schemas.openxmlformats.org/officeDocument/2006/relationships/image" Target="../media/image21.png"/><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diagramData" Target="../diagrams/data4.xml"/><Relationship Id="rId11" Type="http://schemas.openxmlformats.org/officeDocument/2006/relationships/image" Target="../media/image20.png"/><Relationship Id="rId5" Type="http://schemas.openxmlformats.org/officeDocument/2006/relationships/notesSlide" Target="../notesSlides/notesSlide7.xml"/><Relationship Id="rId10" Type="http://schemas.microsoft.com/office/2007/relationships/diagramDrawing" Target="../diagrams/drawing4.xml"/><Relationship Id="rId4" Type="http://schemas.openxmlformats.org/officeDocument/2006/relationships/slideLayout" Target="../slideLayouts/slideLayout13.xml"/><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13.xml"/><Relationship Id="rId7" Type="http://schemas.openxmlformats.org/officeDocument/2006/relationships/diagramQuickStyle" Target="../diagrams/quickStyle5.xml"/><Relationship Id="rId12"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5.xml"/><Relationship Id="rId11" Type="http://schemas.openxmlformats.org/officeDocument/2006/relationships/image" Target="../media/image23.png"/><Relationship Id="rId5" Type="http://schemas.openxmlformats.org/officeDocument/2006/relationships/diagramData" Target="../diagrams/data5.xml"/><Relationship Id="rId10" Type="http://schemas.openxmlformats.org/officeDocument/2006/relationships/image" Target="../media/image22.png"/><Relationship Id="rId4" Type="http://schemas.openxmlformats.org/officeDocument/2006/relationships/notesSlide" Target="../notesSlides/notesSlide8.xml"/><Relationship Id="rId9" Type="http://schemas.microsoft.com/office/2007/relationships/diagramDrawing" Target="../diagrams/drawing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24.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useBgFill="1">
        <p:nvSpPr>
          <p:cNvPr id="1045" name="p!!Rectangle">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data analysis skill you need (2022) | AQskill">
            <a:extLst>
              <a:ext uri="{FF2B5EF4-FFF2-40B4-BE49-F238E27FC236}">
                <a16:creationId xmlns:a16="http://schemas.microsoft.com/office/drawing/2014/main" id="{F16B3C97-DF90-36CC-E090-43A3AC28F5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34"/>
          <a:stretch/>
        </p:blipFill>
        <p:spPr bwMode="auto">
          <a:xfrm>
            <a:off x="20" y="0"/>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047" name="m!!text rectangle">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A80B0B-F418-A59B-93E4-789E5C9183A2}"/>
              </a:ext>
            </a:extLst>
          </p:cNvPr>
          <p:cNvSpPr>
            <a:spLocks noGrp="1"/>
          </p:cNvSpPr>
          <p:nvPr>
            <p:ph type="ctrTitle"/>
          </p:nvPr>
        </p:nvSpPr>
        <p:spPr>
          <a:xfrm>
            <a:off x="2103121" y="4727173"/>
            <a:ext cx="7985759" cy="868823"/>
          </a:xfrm>
        </p:spPr>
        <p:txBody>
          <a:bodyPr anchor="ctr">
            <a:normAutofit fontScale="90000"/>
          </a:bodyPr>
          <a:lstStyle/>
          <a:p>
            <a:pPr algn="ctr"/>
            <a:r>
              <a:rPr lang="en-GB" sz="4000" b="1" dirty="0"/>
              <a:t>Applied Data Science</a:t>
            </a:r>
            <a:br>
              <a:rPr lang="en-GB" sz="4000" b="1" dirty="0"/>
            </a:br>
            <a:r>
              <a:rPr lang="en-GB" sz="4000" b="1" dirty="0"/>
              <a:t>Semester 2 Coursework</a:t>
            </a:r>
          </a:p>
        </p:txBody>
      </p:sp>
      <p:sp>
        <p:nvSpPr>
          <p:cNvPr id="1049" name="m!!accent">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6B85DA3-0BB0-3D46-E973-A0B2CDCAEEC1}"/>
              </a:ext>
            </a:extLst>
          </p:cNvPr>
          <p:cNvSpPr>
            <a:spLocks noGrp="1"/>
          </p:cNvSpPr>
          <p:nvPr>
            <p:ph type="subTitle" idx="1"/>
          </p:nvPr>
        </p:nvSpPr>
        <p:spPr>
          <a:xfrm>
            <a:off x="2615738" y="5680637"/>
            <a:ext cx="6960524" cy="598516"/>
          </a:xfrm>
        </p:spPr>
        <p:txBody>
          <a:bodyPr anchor="ctr">
            <a:normAutofit/>
          </a:bodyPr>
          <a:lstStyle/>
          <a:p>
            <a:pPr algn="ctr"/>
            <a:r>
              <a:rPr lang="en-GB" sz="2400" i="1" dirty="0">
                <a:solidFill>
                  <a:schemeClr val="bg1"/>
                </a:solidFill>
              </a:rPr>
              <a:t>Tesco Grocery 1.0 Dataset vs. Income</a:t>
            </a:r>
          </a:p>
        </p:txBody>
      </p:sp>
      <p:sp>
        <p:nvSpPr>
          <p:cNvPr id="10" name="TextBox 9">
            <a:extLst>
              <a:ext uri="{FF2B5EF4-FFF2-40B4-BE49-F238E27FC236}">
                <a16:creationId xmlns:a16="http://schemas.microsoft.com/office/drawing/2014/main" id="{00F514D0-FDC3-3FF0-5CE5-53B113BFAFD0}"/>
              </a:ext>
            </a:extLst>
          </p:cNvPr>
          <p:cNvSpPr txBox="1"/>
          <p:nvPr/>
        </p:nvSpPr>
        <p:spPr>
          <a:xfrm>
            <a:off x="5885280" y="6458009"/>
            <a:ext cx="9419421" cy="253916"/>
          </a:xfrm>
          <a:prstGeom prst="rect">
            <a:avLst/>
          </a:prstGeom>
          <a:noFill/>
        </p:spPr>
        <p:txBody>
          <a:bodyPr wrap="square" rtlCol="0">
            <a:spAutoFit/>
          </a:bodyPr>
          <a:lstStyle/>
          <a:p>
            <a:pPr>
              <a:spcAft>
                <a:spcPts val="600"/>
              </a:spcAft>
            </a:pPr>
            <a:r>
              <a:rPr lang="en-GB" sz="1050" dirty="0"/>
              <a:t>Background image from: </a:t>
            </a:r>
            <a:r>
              <a:rPr lang="en-GB" sz="1050" dirty="0">
                <a:hlinkClick r:id="rId6"/>
              </a:rPr>
              <a:t>https://www.aqskill.com/the-data-analysis-skill-you-need-2022/</a:t>
            </a:r>
            <a:endParaRPr lang="en-GB" sz="1050" dirty="0"/>
          </a:p>
        </p:txBody>
      </p:sp>
      <p:pic>
        <p:nvPicPr>
          <p:cNvPr id="1048" name="Audio 1047">
            <a:hlinkClick r:id="" action="ppaction://media"/>
            <a:extLst>
              <a:ext uri="{FF2B5EF4-FFF2-40B4-BE49-F238E27FC236}">
                <a16:creationId xmlns:a16="http://schemas.microsoft.com/office/drawing/2014/main" id="{D5DE298E-B27F-CD88-CC8E-F75E0865A47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5967425"/>
      </p:ext>
    </p:extLst>
  </p:cSld>
  <p:clrMapOvr>
    <a:masterClrMapping/>
  </p:clrMapOvr>
  <mc:AlternateContent xmlns:mc="http://schemas.openxmlformats.org/markup-compatibility/2006" xmlns:p14="http://schemas.microsoft.com/office/powerpoint/2010/main">
    <mc:Choice Requires="p14">
      <p:transition spd="slow" p14:dur="2000" advTm="10074"/>
    </mc:Choice>
    <mc:Fallback xmlns="">
      <p:transition spd="slow" advTm="10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4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33F4418E-EC36-EA18-6833-E18743F9B073}"/>
              </a:ext>
            </a:extLst>
          </p:cNvPr>
          <p:cNvPicPr>
            <a:picLocks noChangeAspect="1"/>
          </p:cNvPicPr>
          <p:nvPr/>
        </p:nvPicPr>
        <p:blipFill rotWithShape="1">
          <a:blip r:embed="rId5"/>
          <a:srcRect l="26530" t="9091" r="2801" b="1"/>
          <a:stretch/>
        </p:blipFill>
        <p:spPr>
          <a:xfrm>
            <a:off x="3523488" y="10"/>
            <a:ext cx="8668512" cy="6857990"/>
          </a:xfrm>
          <a:prstGeom prst="rect">
            <a:avLst/>
          </a:prstGeom>
        </p:spPr>
      </p:pic>
      <p:sp>
        <p:nvSpPr>
          <p:cNvPr id="36" name="Rectangle 3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8EA1691-9618-F4D4-E4BA-6CFEC99C124A}"/>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dirty="0">
                <a:solidFill>
                  <a:schemeClr val="bg1"/>
                </a:solidFill>
                <a:latin typeface="Avenir Next LT Pro (Headings)"/>
              </a:rPr>
              <a:t>Task 2: Insights </a:t>
            </a:r>
            <a:r>
              <a:rPr lang="en-US" sz="4800" b="1" dirty="0" err="1">
                <a:solidFill>
                  <a:schemeClr val="bg1"/>
                </a:solidFill>
                <a:latin typeface="Avenir Next LT Pro (Headings)"/>
              </a:rPr>
              <a:t>Visualisation</a:t>
            </a:r>
            <a:r>
              <a:rPr lang="en-US" sz="4800" b="1" dirty="0">
                <a:solidFill>
                  <a:schemeClr val="bg1"/>
                </a:solidFill>
                <a:latin typeface="Avenir Next LT Pro (Headings)"/>
              </a:rPr>
              <a:t> </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Audio 16">
            <a:hlinkClick r:id="" action="ppaction://media"/>
            <a:extLst>
              <a:ext uri="{FF2B5EF4-FFF2-40B4-BE49-F238E27FC236}">
                <a16:creationId xmlns:a16="http://schemas.microsoft.com/office/drawing/2014/main" id="{2F9256B3-7D42-D3A3-1CE2-FB240151FB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330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Tm="11255">
        <p159:morph option="byObject"/>
      </p:transition>
    </mc:Choice>
    <mc:Fallback xmlns="">
      <p:transition advTm="112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0C22-3D72-A132-623A-71002D051FF6}"/>
              </a:ext>
            </a:extLst>
          </p:cNvPr>
          <p:cNvSpPr>
            <a:spLocks noGrp="1"/>
          </p:cNvSpPr>
          <p:nvPr>
            <p:ph type="title"/>
          </p:nvPr>
        </p:nvSpPr>
        <p:spPr>
          <a:xfrm>
            <a:off x="761840" y="1138265"/>
            <a:ext cx="4544762" cy="1401183"/>
          </a:xfrm>
        </p:spPr>
        <p:txBody>
          <a:bodyPr anchor="t">
            <a:normAutofit/>
          </a:bodyPr>
          <a:lstStyle/>
          <a:p>
            <a:r>
              <a:rPr lang="en-GB" sz="3200" b="1" dirty="0"/>
              <a:t>Purchase habit throughout the year</a:t>
            </a:r>
          </a:p>
        </p:txBody>
      </p:sp>
      <p:cxnSp>
        <p:nvCxnSpPr>
          <p:cNvPr id="17" name="Straight Connector 1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1F86300-D12F-62DB-5462-FEEFEBC4AE1A}"/>
              </a:ext>
            </a:extLst>
          </p:cNvPr>
          <p:cNvSpPr>
            <a:spLocks noGrp="1"/>
          </p:cNvSpPr>
          <p:nvPr>
            <p:ph idx="1"/>
          </p:nvPr>
        </p:nvSpPr>
        <p:spPr>
          <a:xfrm>
            <a:off x="761840" y="2551176"/>
            <a:ext cx="4544762" cy="3602935"/>
          </a:xfrm>
        </p:spPr>
        <p:txBody>
          <a:bodyPr>
            <a:normAutofit/>
          </a:bodyPr>
          <a:lstStyle/>
          <a:p>
            <a:r>
              <a:rPr lang="en-GB" sz="2000" b="1" dirty="0"/>
              <a:t>Probability</a:t>
            </a:r>
            <a:r>
              <a:rPr lang="en-GB" sz="2000" dirty="0"/>
              <a:t> </a:t>
            </a:r>
            <a:r>
              <a:rPr lang="en-GB" sz="2000" b="1" dirty="0"/>
              <a:t>distribution</a:t>
            </a:r>
            <a:r>
              <a:rPr lang="en-GB" sz="2000" dirty="0"/>
              <a:t> of purchase records</a:t>
            </a:r>
          </a:p>
          <a:p>
            <a:pPr lvl="1"/>
            <a:r>
              <a:rPr lang="en-GB" sz="2000" dirty="0"/>
              <a:t>Looking for </a:t>
            </a:r>
            <a:r>
              <a:rPr lang="en-GB" sz="2000" b="1" dirty="0"/>
              <a:t>correlations</a:t>
            </a:r>
            <a:r>
              <a:rPr lang="en-GB" sz="2000" dirty="0"/>
              <a:t> between category purchase trend</a:t>
            </a:r>
          </a:p>
          <a:p>
            <a:pPr lvl="1"/>
            <a:endParaRPr lang="en-GB" sz="2000" dirty="0"/>
          </a:p>
          <a:p>
            <a:r>
              <a:rPr lang="en-GB" sz="2400" b="1" dirty="0"/>
              <a:t>Seasonal</a:t>
            </a:r>
          </a:p>
          <a:p>
            <a:r>
              <a:rPr lang="en-GB" sz="2400" b="1" dirty="0"/>
              <a:t>Monthly</a:t>
            </a:r>
          </a:p>
          <a:p>
            <a:pPr lvl="1"/>
            <a:endParaRPr lang="en-GB" sz="2000" dirty="0"/>
          </a:p>
        </p:txBody>
      </p:sp>
      <p:pic>
        <p:nvPicPr>
          <p:cNvPr id="7" name="Graphic 6" descr="Upward trend">
            <a:extLst>
              <a:ext uri="{FF2B5EF4-FFF2-40B4-BE49-F238E27FC236}">
                <a16:creationId xmlns:a16="http://schemas.microsoft.com/office/drawing/2014/main" id="{64FCA722-B151-7902-EEDC-5F63CD5C59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1780" y="771753"/>
            <a:ext cx="5316095" cy="5316095"/>
          </a:xfrm>
          <a:prstGeom prst="rect">
            <a:avLst/>
          </a:prstGeom>
        </p:spPr>
      </p:pic>
      <p:pic>
        <p:nvPicPr>
          <p:cNvPr id="22" name="Audio 21">
            <a:hlinkClick r:id="" action="ppaction://media"/>
            <a:extLst>
              <a:ext uri="{FF2B5EF4-FFF2-40B4-BE49-F238E27FC236}">
                <a16:creationId xmlns:a16="http://schemas.microsoft.com/office/drawing/2014/main" id="{420D158F-9968-B154-6076-2EFC547A86D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7675446"/>
      </p:ext>
    </p:extLst>
  </p:cSld>
  <p:clrMapOvr>
    <a:masterClrMapping/>
  </p:clrMapOvr>
  <mc:AlternateContent xmlns:mc="http://schemas.openxmlformats.org/markup-compatibility/2006" xmlns:p14="http://schemas.microsoft.com/office/powerpoint/2010/main">
    <mc:Choice Requires="p14">
      <p:transition p14:dur="100" advTm="26399">
        <p:wipe/>
      </p:transition>
    </mc:Choice>
    <mc:Fallback xmlns="">
      <p:transition advTm="26399">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4F52-8590-29D5-25CF-0F8215C6A7C1}"/>
              </a:ext>
            </a:extLst>
          </p:cNvPr>
          <p:cNvSpPr>
            <a:spLocks noGrp="1"/>
          </p:cNvSpPr>
          <p:nvPr>
            <p:ph type="title"/>
          </p:nvPr>
        </p:nvSpPr>
        <p:spPr>
          <a:xfrm>
            <a:off x="761840" y="1138265"/>
            <a:ext cx="4544762" cy="1401183"/>
          </a:xfrm>
        </p:spPr>
        <p:txBody>
          <a:bodyPr anchor="t">
            <a:normAutofit/>
          </a:bodyPr>
          <a:lstStyle/>
          <a:p>
            <a:r>
              <a:rPr lang="en-GB" sz="3200" b="1" dirty="0"/>
              <a:t>Seasonal Trend in Food Categories</a:t>
            </a:r>
          </a:p>
        </p:txBody>
      </p:sp>
      <p:cxnSp>
        <p:nvCxnSpPr>
          <p:cNvPr id="43" name="Straight Connector 42">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26F3E32-41A8-AA5F-44E9-B754C1873B94}"/>
              </a:ext>
            </a:extLst>
          </p:cNvPr>
          <p:cNvSpPr>
            <a:spLocks noGrp="1"/>
          </p:cNvSpPr>
          <p:nvPr>
            <p:ph idx="1"/>
          </p:nvPr>
        </p:nvSpPr>
        <p:spPr>
          <a:xfrm>
            <a:off x="761840" y="2551176"/>
            <a:ext cx="4544762" cy="3602935"/>
          </a:xfrm>
        </p:spPr>
        <p:txBody>
          <a:bodyPr>
            <a:normAutofit/>
          </a:bodyPr>
          <a:lstStyle/>
          <a:p>
            <a:r>
              <a:rPr lang="en-GB" sz="2000" b="1" dirty="0"/>
              <a:t>Spring</a:t>
            </a:r>
            <a:r>
              <a:rPr lang="en-GB" sz="2000" dirty="0"/>
              <a:t> (Mar, Apr, May)</a:t>
            </a:r>
          </a:p>
          <a:p>
            <a:r>
              <a:rPr lang="en-GB" sz="2000" b="1" dirty="0"/>
              <a:t>Summer</a:t>
            </a:r>
            <a:r>
              <a:rPr lang="en-GB" sz="2000" dirty="0"/>
              <a:t> (Jun, Jul, Aug)</a:t>
            </a:r>
          </a:p>
          <a:p>
            <a:r>
              <a:rPr lang="en-GB" sz="2000" b="1" dirty="0"/>
              <a:t>Autumn</a:t>
            </a:r>
            <a:r>
              <a:rPr lang="en-GB" sz="2000" dirty="0"/>
              <a:t> (Sep, Oct, Nov)</a:t>
            </a:r>
          </a:p>
          <a:p>
            <a:r>
              <a:rPr lang="en-GB" sz="2000" b="1" dirty="0"/>
              <a:t>Winter</a:t>
            </a:r>
            <a:r>
              <a:rPr lang="en-GB" sz="2000" dirty="0"/>
              <a:t> (Dec, Jan, Feb)</a:t>
            </a:r>
          </a:p>
          <a:p>
            <a:r>
              <a:rPr lang="en-GB" sz="2000" dirty="0"/>
              <a:t>Probability distribution </a:t>
            </a:r>
            <a:r>
              <a:rPr lang="en-GB" sz="2000" b="1" dirty="0"/>
              <a:t>heatmap</a:t>
            </a:r>
          </a:p>
          <a:p>
            <a:r>
              <a:rPr lang="en-GB" sz="2000" b="1" dirty="0"/>
              <a:t>Fruit and Vegetables</a:t>
            </a:r>
            <a:r>
              <a:rPr lang="en-GB" sz="2000" dirty="0"/>
              <a:t> remain </a:t>
            </a:r>
            <a:r>
              <a:rPr lang="en-GB" sz="2000" b="1" dirty="0"/>
              <a:t>most</a:t>
            </a:r>
            <a:r>
              <a:rPr lang="en-GB" sz="2000" dirty="0"/>
              <a:t> sold</a:t>
            </a:r>
          </a:p>
          <a:p>
            <a:r>
              <a:rPr lang="en-GB" sz="2000" b="1" dirty="0"/>
              <a:t>Spirits</a:t>
            </a:r>
            <a:r>
              <a:rPr lang="en-GB" sz="2000" dirty="0"/>
              <a:t> remain </a:t>
            </a:r>
            <a:r>
              <a:rPr lang="en-GB" sz="2000" b="1" dirty="0"/>
              <a:t>least</a:t>
            </a:r>
            <a:r>
              <a:rPr lang="en-GB" sz="2000" dirty="0"/>
              <a:t> sold</a:t>
            </a:r>
          </a:p>
        </p:txBody>
      </p:sp>
      <p:pic>
        <p:nvPicPr>
          <p:cNvPr id="6" name="Picture 5" descr="A screenshot of a graph&#10;&#10;Description automatically generated">
            <a:extLst>
              <a:ext uri="{FF2B5EF4-FFF2-40B4-BE49-F238E27FC236}">
                <a16:creationId xmlns:a16="http://schemas.microsoft.com/office/drawing/2014/main" id="{69E53ADA-B5A9-80EE-208E-8A1A6D6FCC1F}"/>
              </a:ext>
            </a:extLst>
          </p:cNvPr>
          <p:cNvPicPr>
            <a:picLocks noChangeAspect="1"/>
          </p:cNvPicPr>
          <p:nvPr/>
        </p:nvPicPr>
        <p:blipFill rotWithShape="1">
          <a:blip r:embed="rId5">
            <a:extLst>
              <a:ext uri="{28A0092B-C50C-407E-A947-70E740481C1C}">
                <a14:useLocalDpi xmlns:a14="http://schemas.microsoft.com/office/drawing/2010/main" val="0"/>
              </a:ext>
            </a:extLst>
          </a:blip>
          <a:srcRect r="1291" b="2"/>
          <a:stretch/>
        </p:blipFill>
        <p:spPr>
          <a:xfrm>
            <a:off x="5306602" y="309497"/>
            <a:ext cx="7211594" cy="5844614"/>
          </a:xfrm>
          <a:prstGeom prst="rect">
            <a:avLst/>
          </a:prstGeom>
        </p:spPr>
      </p:pic>
      <p:pic>
        <p:nvPicPr>
          <p:cNvPr id="14" name="Audio 13">
            <a:hlinkClick r:id="" action="ppaction://media"/>
            <a:extLst>
              <a:ext uri="{FF2B5EF4-FFF2-40B4-BE49-F238E27FC236}">
                <a16:creationId xmlns:a16="http://schemas.microsoft.com/office/drawing/2014/main" id="{D1763902-F96D-983F-4283-6D4EE47D6AE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21548237"/>
      </p:ext>
    </p:extLst>
  </p:cSld>
  <p:clrMapOvr>
    <a:masterClrMapping/>
  </p:clrMapOvr>
  <mc:AlternateContent xmlns:mc="http://schemas.openxmlformats.org/markup-compatibility/2006" xmlns:p14="http://schemas.microsoft.com/office/powerpoint/2010/main">
    <mc:Choice Requires="p14">
      <p:transition p14:dur="100" advTm="23999">
        <p:wipe/>
      </p:transition>
    </mc:Choice>
    <mc:Fallback xmlns="">
      <p:transition advTm="23999">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636901-E8AE-2FC2-C806-82BB1DFEAB27}"/>
              </a:ext>
            </a:extLst>
          </p:cNvPr>
          <p:cNvSpPr/>
          <p:nvPr/>
        </p:nvSpPr>
        <p:spPr>
          <a:xfrm>
            <a:off x="558800" y="2658282"/>
            <a:ext cx="7721600" cy="3549478"/>
          </a:xfrm>
          <a:prstGeom prst="rect">
            <a:avLst/>
          </a:prstGeom>
          <a:solidFill>
            <a:srgbClr val="E1D490">
              <a:alpha val="77000"/>
            </a:srgbClr>
          </a:solidFill>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8" name="Content Placeholder 2">
            <a:extLst>
              <a:ext uri="{FF2B5EF4-FFF2-40B4-BE49-F238E27FC236}">
                <a16:creationId xmlns:a16="http://schemas.microsoft.com/office/drawing/2014/main" id="{27CC11A9-9131-4EA5-20F2-59D9C04B5186}"/>
              </a:ext>
            </a:extLst>
          </p:cNvPr>
          <p:cNvGraphicFramePr>
            <a:graphicFrameLocks noGrp="1"/>
          </p:cNvGraphicFramePr>
          <p:nvPr>
            <p:ph idx="1"/>
            <p:extLst>
              <p:ext uri="{D42A27DB-BD31-4B8C-83A1-F6EECF244321}">
                <p14:modId xmlns:p14="http://schemas.microsoft.com/office/powerpoint/2010/main" val="2456142899"/>
              </p:ext>
            </p:extLst>
          </p:nvPr>
        </p:nvGraphicFramePr>
        <p:xfrm>
          <a:off x="1178646" y="447041"/>
          <a:ext cx="9834706" cy="21063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4" name="Group 13">
            <a:extLst>
              <a:ext uri="{FF2B5EF4-FFF2-40B4-BE49-F238E27FC236}">
                <a16:creationId xmlns:a16="http://schemas.microsoft.com/office/drawing/2014/main" id="{E4A41B9E-A0C8-F78B-E5B6-A0D02D881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3" name="Rectangle 22">
              <a:extLst>
                <a:ext uri="{FF2B5EF4-FFF2-40B4-BE49-F238E27FC236}">
                  <a16:creationId xmlns:a16="http://schemas.microsoft.com/office/drawing/2014/main" id="{F27C9029-9BF9-D125-90D6-AB03931B0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CF84619-412D-A0C9-3DC9-47C3A42B9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computer&#10;&#10;Description automatically generated">
            <a:extLst>
              <a:ext uri="{FF2B5EF4-FFF2-40B4-BE49-F238E27FC236}">
                <a16:creationId xmlns:a16="http://schemas.microsoft.com/office/drawing/2014/main" id="{3217BB15-7D03-9D65-8872-DE42CF6B0F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5" y="2658282"/>
            <a:ext cx="8671361" cy="3468544"/>
          </a:xfrm>
          <a:prstGeom prst="rect">
            <a:avLst/>
          </a:prstGeom>
        </p:spPr>
      </p:pic>
      <p:pic>
        <p:nvPicPr>
          <p:cNvPr id="29" name="Audio 28">
            <a:hlinkClick r:id="" action="ppaction://media"/>
            <a:extLst>
              <a:ext uri="{FF2B5EF4-FFF2-40B4-BE49-F238E27FC236}">
                <a16:creationId xmlns:a16="http://schemas.microsoft.com/office/drawing/2014/main" id="{71FC504B-B80E-2A3A-0611-AF7FC1AADACF}"/>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0719659"/>
      </p:ext>
    </p:extLst>
  </p:cSld>
  <p:clrMapOvr>
    <a:masterClrMapping/>
  </p:clrMapOvr>
  <mc:AlternateContent xmlns:mc="http://schemas.openxmlformats.org/markup-compatibility/2006" xmlns:p14="http://schemas.microsoft.com/office/powerpoint/2010/main">
    <mc:Choice Requires="p14">
      <p:transition p14:dur="100" advTm="24250">
        <p:wipe/>
      </p:transition>
    </mc:Choice>
    <mc:Fallback xmlns="">
      <p:transition advTm="2425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F88E89-1D40-FC3D-2B47-96D590F7F5A5}"/>
              </a:ext>
            </a:extLst>
          </p:cNvPr>
          <p:cNvSpPr/>
          <p:nvPr/>
        </p:nvSpPr>
        <p:spPr>
          <a:xfrm>
            <a:off x="4884569" y="1403216"/>
            <a:ext cx="6921351" cy="4051567"/>
          </a:xfrm>
          <a:prstGeom prst="rect">
            <a:avLst/>
          </a:prstGeom>
          <a:solidFill>
            <a:srgbClr val="DED290">
              <a:alpha val="78000"/>
            </a:srgbClr>
          </a:solidFill>
          <a:effectLst>
            <a:softEdge rad="76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FD76B54-7018-3D9C-E8FC-D15141353A91}"/>
              </a:ext>
            </a:extLst>
          </p:cNvPr>
          <p:cNvSpPr>
            <a:spLocks noGrp="1"/>
          </p:cNvSpPr>
          <p:nvPr>
            <p:ph type="title"/>
          </p:nvPr>
        </p:nvSpPr>
        <p:spPr>
          <a:xfrm>
            <a:off x="785254" y="539197"/>
            <a:ext cx="2833324" cy="1616203"/>
          </a:xfrm>
        </p:spPr>
        <p:txBody>
          <a:bodyPr anchor="b">
            <a:normAutofit/>
          </a:bodyPr>
          <a:lstStyle/>
          <a:p>
            <a:r>
              <a:rPr lang="en-GB" sz="3200" b="1"/>
              <a:t>Trend on Monthly Level</a:t>
            </a:r>
          </a:p>
        </p:txBody>
      </p:sp>
      <p:sp>
        <p:nvSpPr>
          <p:cNvPr id="3" name="Content Placeholder 2">
            <a:extLst>
              <a:ext uri="{FF2B5EF4-FFF2-40B4-BE49-F238E27FC236}">
                <a16:creationId xmlns:a16="http://schemas.microsoft.com/office/drawing/2014/main" id="{F5F72A52-D9DA-6BC0-E6E0-FC047DE36128}"/>
              </a:ext>
            </a:extLst>
          </p:cNvPr>
          <p:cNvSpPr>
            <a:spLocks noGrp="1"/>
          </p:cNvSpPr>
          <p:nvPr>
            <p:ph idx="1"/>
          </p:nvPr>
        </p:nvSpPr>
        <p:spPr>
          <a:xfrm>
            <a:off x="386080" y="2533476"/>
            <a:ext cx="3323938" cy="3447832"/>
          </a:xfrm>
        </p:spPr>
        <p:txBody>
          <a:bodyPr anchor="t">
            <a:normAutofit/>
          </a:bodyPr>
          <a:lstStyle/>
          <a:p>
            <a:r>
              <a:rPr lang="en-GB" sz="1600" dirty="0"/>
              <a:t>Represents </a:t>
            </a:r>
            <a:r>
              <a:rPr lang="en-GB" sz="1600" b="1" dirty="0"/>
              <a:t>clearer</a:t>
            </a:r>
            <a:r>
              <a:rPr lang="en-GB" sz="1600" dirty="0"/>
              <a:t> </a:t>
            </a:r>
            <a:r>
              <a:rPr lang="en-GB" sz="1600" b="1" dirty="0"/>
              <a:t>correlations</a:t>
            </a:r>
          </a:p>
          <a:p>
            <a:pPr lvl="1"/>
            <a:r>
              <a:rPr lang="en-GB" sz="1600" b="1" dirty="0"/>
              <a:t>Fruits &amp; Vegs</a:t>
            </a:r>
          </a:p>
          <a:p>
            <a:pPr lvl="1"/>
            <a:r>
              <a:rPr lang="en-GB" sz="1600" b="1" dirty="0"/>
              <a:t>Sweets</a:t>
            </a:r>
          </a:p>
          <a:p>
            <a:r>
              <a:rPr lang="en-GB" sz="1600" dirty="0"/>
              <a:t>Noticeable </a:t>
            </a:r>
            <a:r>
              <a:rPr lang="en-GB" sz="1600" b="1" dirty="0"/>
              <a:t>negative correlation</a:t>
            </a:r>
          </a:p>
          <a:p>
            <a:pPr lvl="1"/>
            <a:r>
              <a:rPr lang="en-GB" sz="1600" dirty="0"/>
              <a:t>Fruits &amp; Vegs</a:t>
            </a:r>
          </a:p>
          <a:p>
            <a:pPr lvl="1"/>
            <a:r>
              <a:rPr lang="en-GB" sz="1600" b="1" dirty="0"/>
              <a:t>Peak</a:t>
            </a:r>
            <a:r>
              <a:rPr lang="en-GB" sz="1600" dirty="0"/>
              <a:t> during summer </a:t>
            </a:r>
            <a:r>
              <a:rPr lang="en-GB" sz="1600" b="1" dirty="0"/>
              <a:t>June and July</a:t>
            </a:r>
          </a:p>
          <a:p>
            <a:pPr lvl="1"/>
            <a:r>
              <a:rPr lang="en-GB" sz="1600" b="1" dirty="0"/>
              <a:t>Minimum</a:t>
            </a:r>
            <a:r>
              <a:rPr lang="en-GB" sz="1600" dirty="0"/>
              <a:t> in </a:t>
            </a:r>
            <a:r>
              <a:rPr lang="en-GB" sz="1600" b="1" dirty="0"/>
              <a:t>December</a:t>
            </a:r>
          </a:p>
          <a:p>
            <a:pPr lvl="1"/>
            <a:r>
              <a:rPr lang="en-GB" sz="1600" dirty="0"/>
              <a:t>Sweets</a:t>
            </a:r>
          </a:p>
          <a:p>
            <a:pPr lvl="1"/>
            <a:r>
              <a:rPr lang="en-GB" sz="1600" b="1" dirty="0"/>
              <a:t>Peak</a:t>
            </a:r>
            <a:r>
              <a:rPr lang="en-GB" sz="1600" dirty="0"/>
              <a:t> in </a:t>
            </a:r>
            <a:r>
              <a:rPr lang="en-GB" sz="1600" b="1" dirty="0"/>
              <a:t>December</a:t>
            </a:r>
          </a:p>
          <a:p>
            <a:pPr lvl="1"/>
            <a:r>
              <a:rPr lang="en-GB" sz="1600" b="1" dirty="0"/>
              <a:t>Bottom</a:t>
            </a:r>
            <a:r>
              <a:rPr lang="en-GB" sz="1600" dirty="0"/>
              <a:t> in </a:t>
            </a:r>
            <a:r>
              <a:rPr lang="en-GB" sz="1600" b="1" dirty="0"/>
              <a:t>June and July</a:t>
            </a:r>
          </a:p>
          <a:p>
            <a:pPr lvl="1"/>
            <a:endParaRPr lang="en-GB" sz="1600" dirty="0"/>
          </a:p>
          <a:p>
            <a:endParaRPr lang="en-GB" sz="1600" dirty="0"/>
          </a:p>
        </p:txBody>
      </p:sp>
      <p:grpSp>
        <p:nvGrpSpPr>
          <p:cNvPr id="15" name="Group 14">
            <a:extLst>
              <a:ext uri="{FF2B5EF4-FFF2-40B4-BE49-F238E27FC236}">
                <a16:creationId xmlns:a16="http://schemas.microsoft.com/office/drawing/2014/main" id="{792AA144-DDFF-C43B-6866-516C9091D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6" name="Rectangle 15">
              <a:extLst>
                <a:ext uri="{FF2B5EF4-FFF2-40B4-BE49-F238E27FC236}">
                  <a16:creationId xmlns:a16="http://schemas.microsoft.com/office/drawing/2014/main" id="{56557A69-9517-26A8-EF3F-E65057EEC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7C5987E-7AB5-0A21-D727-68B38B342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graph of different colored lines&#10;&#10;Description automatically generated with medium confidence">
            <a:extLst>
              <a:ext uri="{FF2B5EF4-FFF2-40B4-BE49-F238E27FC236}">
                <a16:creationId xmlns:a16="http://schemas.microsoft.com/office/drawing/2014/main" id="{72C3649D-18DC-567C-8949-23182338D5B9}"/>
              </a:ext>
            </a:extLst>
          </p:cNvPr>
          <p:cNvPicPr>
            <a:picLocks noChangeAspect="1"/>
          </p:cNvPicPr>
          <p:nvPr/>
        </p:nvPicPr>
        <p:blipFill rotWithShape="1">
          <a:blip r:embed="rId6">
            <a:extLst>
              <a:ext uri="{28A0092B-C50C-407E-A947-70E740481C1C}">
                <a14:useLocalDpi xmlns:a14="http://schemas.microsoft.com/office/drawing/2010/main" val="0"/>
              </a:ext>
            </a:extLst>
          </a:blip>
          <a:srcRect t="52035"/>
          <a:stretch/>
        </p:blipFill>
        <p:spPr>
          <a:xfrm>
            <a:off x="4884569" y="1497781"/>
            <a:ext cx="7249546" cy="4172668"/>
          </a:xfrm>
          <a:prstGeom prst="rect">
            <a:avLst/>
          </a:prstGeom>
        </p:spPr>
      </p:pic>
      <p:pic>
        <p:nvPicPr>
          <p:cNvPr id="12" name="Picture 11" descr="A graph of different colored lines&#10;&#10;Description automatically generated with medium confidence">
            <a:extLst>
              <a:ext uri="{FF2B5EF4-FFF2-40B4-BE49-F238E27FC236}">
                <a16:creationId xmlns:a16="http://schemas.microsoft.com/office/drawing/2014/main" id="{1325960B-35B6-B475-5008-8BB0B7C6694C}"/>
              </a:ext>
            </a:extLst>
          </p:cNvPr>
          <p:cNvPicPr>
            <a:picLocks noChangeAspect="1"/>
          </p:cNvPicPr>
          <p:nvPr/>
        </p:nvPicPr>
        <p:blipFill rotWithShape="1">
          <a:blip r:embed="rId6">
            <a:extLst>
              <a:ext uri="{28A0092B-C50C-407E-A947-70E740481C1C}">
                <a14:useLocalDpi xmlns:a14="http://schemas.microsoft.com/office/drawing/2010/main" val="0"/>
              </a:ext>
            </a:extLst>
          </a:blip>
          <a:srcRect b="47479"/>
          <a:stretch/>
        </p:blipFill>
        <p:spPr>
          <a:xfrm>
            <a:off x="4770365" y="642029"/>
            <a:ext cx="7374542" cy="4647826"/>
          </a:xfrm>
          <a:prstGeom prst="rect">
            <a:avLst/>
          </a:prstGeom>
        </p:spPr>
      </p:pic>
      <p:pic>
        <p:nvPicPr>
          <p:cNvPr id="57" name="Audio 56">
            <a:hlinkClick r:id="" action="ppaction://media"/>
            <a:extLst>
              <a:ext uri="{FF2B5EF4-FFF2-40B4-BE49-F238E27FC236}">
                <a16:creationId xmlns:a16="http://schemas.microsoft.com/office/drawing/2014/main" id="{E1F0A87D-E800-4C62-AAA9-B784F5A1166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122233934"/>
      </p:ext>
    </p:extLst>
  </p:cSld>
  <p:clrMapOvr>
    <a:masterClrMapping/>
  </p:clrMapOvr>
  <mc:AlternateContent xmlns:mc="http://schemas.openxmlformats.org/markup-compatibility/2006" xmlns:p14="http://schemas.microsoft.com/office/powerpoint/2010/main">
    <mc:Choice Requires="p14">
      <p:transition p14:dur="100" advTm="28096">
        <p:wipe/>
      </p:transition>
    </mc:Choice>
    <mc:Fallback xmlns="">
      <p:transition advTm="28096">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57"/>
                </p:tgtEl>
              </p:cMediaNode>
            </p:audio>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641695-1A96-F800-090D-F99CA2EAD4AD}"/>
              </a:ext>
            </a:extLst>
          </p:cNvPr>
          <p:cNvSpPr/>
          <p:nvPr/>
        </p:nvSpPr>
        <p:spPr>
          <a:xfrm>
            <a:off x="5332396" y="741391"/>
            <a:ext cx="6073541" cy="3784006"/>
          </a:xfrm>
          <a:prstGeom prst="rect">
            <a:avLst/>
          </a:prstGeom>
          <a:solidFill>
            <a:srgbClr val="DBD08F">
              <a:alpha val="78000"/>
            </a:srgbClr>
          </a:solidFill>
          <a:effectLst>
            <a:softEdge rad="889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08081E2-AC56-6EC1-3C89-9B9A9C6E3395}"/>
              </a:ext>
            </a:extLst>
          </p:cNvPr>
          <p:cNvSpPr>
            <a:spLocks noGrp="1"/>
          </p:cNvSpPr>
          <p:nvPr>
            <p:ph type="title"/>
          </p:nvPr>
        </p:nvSpPr>
        <p:spPr>
          <a:xfrm>
            <a:off x="876693" y="741391"/>
            <a:ext cx="4597747" cy="1616203"/>
          </a:xfrm>
        </p:spPr>
        <p:txBody>
          <a:bodyPr anchor="b">
            <a:normAutofit/>
          </a:bodyPr>
          <a:lstStyle/>
          <a:p>
            <a:r>
              <a:rPr lang="en-GB" sz="3200" b="1" dirty="0"/>
              <a:t>Regression</a:t>
            </a:r>
          </a:p>
        </p:txBody>
      </p:sp>
      <p:sp>
        <p:nvSpPr>
          <p:cNvPr id="3" name="Content Placeholder 2">
            <a:extLst>
              <a:ext uri="{FF2B5EF4-FFF2-40B4-BE49-F238E27FC236}">
                <a16:creationId xmlns:a16="http://schemas.microsoft.com/office/drawing/2014/main" id="{3837EFFA-2D02-DE39-873B-F69E7C527102}"/>
              </a:ext>
            </a:extLst>
          </p:cNvPr>
          <p:cNvSpPr>
            <a:spLocks noGrp="1"/>
          </p:cNvSpPr>
          <p:nvPr>
            <p:ph idx="1"/>
          </p:nvPr>
        </p:nvSpPr>
        <p:spPr>
          <a:xfrm>
            <a:off x="876693" y="2533476"/>
            <a:ext cx="4597746" cy="3447832"/>
          </a:xfrm>
        </p:spPr>
        <p:txBody>
          <a:bodyPr anchor="t">
            <a:normAutofit/>
          </a:bodyPr>
          <a:lstStyle/>
          <a:p>
            <a:r>
              <a:rPr lang="en-GB" sz="2000" dirty="0"/>
              <a:t>Plot distribution values corresponding</a:t>
            </a:r>
          </a:p>
          <a:p>
            <a:r>
              <a:rPr lang="en-GB" sz="2000" b="1" dirty="0"/>
              <a:t>Fit the line of regression</a:t>
            </a:r>
          </a:p>
          <a:p>
            <a:pPr lvl="1"/>
            <a:r>
              <a:rPr lang="en-GB" sz="2000" b="1" dirty="0"/>
              <a:t>Negative</a:t>
            </a:r>
            <a:r>
              <a:rPr lang="en-GB" sz="2000" dirty="0"/>
              <a:t> correlation</a:t>
            </a:r>
          </a:p>
          <a:p>
            <a:r>
              <a:rPr lang="en-GB" sz="2000" dirty="0"/>
              <a:t>When the number of purchase on </a:t>
            </a:r>
            <a:r>
              <a:rPr lang="en-GB" sz="2000" b="1" dirty="0"/>
              <a:t>Fruit and Vegetables </a:t>
            </a:r>
            <a:r>
              <a:rPr lang="en-GB" sz="2000" dirty="0"/>
              <a:t>category</a:t>
            </a:r>
            <a:r>
              <a:rPr lang="en-GB" sz="2000" b="1" dirty="0"/>
              <a:t> increases</a:t>
            </a:r>
            <a:r>
              <a:rPr lang="en-GB" sz="2000" dirty="0"/>
              <a:t>, the </a:t>
            </a:r>
            <a:r>
              <a:rPr lang="en-GB" sz="2000" b="1" dirty="0"/>
              <a:t>sweets</a:t>
            </a:r>
            <a:r>
              <a:rPr lang="en-GB" sz="2000" dirty="0"/>
              <a:t> demand </a:t>
            </a:r>
            <a:r>
              <a:rPr lang="en-GB" sz="2000" b="1" dirty="0"/>
              <a:t>falls</a:t>
            </a:r>
            <a:r>
              <a:rPr lang="en-GB" sz="2000" dirty="0"/>
              <a:t>.</a:t>
            </a:r>
          </a:p>
          <a:p>
            <a:r>
              <a:rPr lang="en-GB" sz="2000" b="1" dirty="0"/>
              <a:t>Opposite</a:t>
            </a:r>
          </a:p>
          <a:p>
            <a:r>
              <a:rPr lang="en-GB" sz="2000" b="1" dirty="0"/>
              <a:t>Pearson Correlation Coefficient</a:t>
            </a:r>
          </a:p>
        </p:txBody>
      </p:sp>
      <p:grpSp>
        <p:nvGrpSpPr>
          <p:cNvPr id="28" name="Group 27">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5" name="Rectangle 24">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Beveled 7">
            <a:extLst>
              <a:ext uri="{FF2B5EF4-FFF2-40B4-BE49-F238E27FC236}">
                <a16:creationId xmlns:a16="http://schemas.microsoft.com/office/drawing/2014/main" id="{A797FC58-2555-683A-25D6-B7058C2DF7F2}"/>
              </a:ext>
            </a:extLst>
          </p:cNvPr>
          <p:cNvSpPr/>
          <p:nvPr/>
        </p:nvSpPr>
        <p:spPr>
          <a:xfrm>
            <a:off x="5149018" y="5016294"/>
            <a:ext cx="5246763" cy="1455911"/>
          </a:xfrm>
          <a:prstGeom prst="bevel">
            <a:avLst/>
          </a:prstGeom>
          <a:gradFill flip="none" rotWithShape="1">
            <a:gsLst>
              <a:gs pos="52000">
                <a:srgbClr val="E3D790"/>
              </a:gs>
              <a:gs pos="100000">
                <a:srgbClr val="B0A985">
                  <a:alpha val="43000"/>
                </a:srgbClr>
              </a:gs>
            </a:gsLst>
            <a:path path="circle">
              <a:fillToRect l="50000" t="-80000" r="50000" b="180000"/>
            </a:path>
            <a:tileRect/>
          </a:gradFill>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solidFill>
                  <a:schemeClr val="bg2">
                    <a:lumMod val="10000"/>
                  </a:schemeClr>
                </a:solidFill>
              </a:rPr>
              <a:t>Correlation between columns </a:t>
            </a:r>
            <a:r>
              <a:rPr lang="en-GB" sz="1200" b="1" dirty="0" err="1">
                <a:solidFill>
                  <a:schemeClr val="bg2">
                    <a:lumMod val="10000"/>
                  </a:schemeClr>
                </a:solidFill>
              </a:rPr>
              <a:t>f_fruit_veg</a:t>
            </a:r>
            <a:r>
              <a:rPr lang="en-GB" sz="1200" b="1" dirty="0">
                <a:solidFill>
                  <a:schemeClr val="bg2">
                    <a:lumMod val="10000"/>
                  </a:schemeClr>
                </a:solidFill>
              </a:rPr>
              <a:t> </a:t>
            </a:r>
            <a:r>
              <a:rPr lang="en-GB" sz="1200" dirty="0">
                <a:solidFill>
                  <a:schemeClr val="bg2">
                    <a:lumMod val="10000"/>
                  </a:schemeClr>
                </a:solidFill>
              </a:rPr>
              <a:t>and </a:t>
            </a:r>
            <a:r>
              <a:rPr lang="en-GB" sz="1200" b="1" dirty="0" err="1">
                <a:solidFill>
                  <a:schemeClr val="bg2">
                    <a:lumMod val="10000"/>
                  </a:schemeClr>
                </a:solidFill>
              </a:rPr>
              <a:t>f_sweets</a:t>
            </a:r>
            <a:r>
              <a:rPr lang="en-GB" sz="1200" dirty="0">
                <a:solidFill>
                  <a:schemeClr val="bg2">
                    <a:lumMod val="10000"/>
                  </a:schemeClr>
                </a:solidFill>
              </a:rPr>
              <a:t>: </a:t>
            </a:r>
            <a:r>
              <a:rPr lang="en-GB" sz="1200" b="1" dirty="0">
                <a:solidFill>
                  <a:schemeClr val="bg2">
                    <a:lumMod val="10000"/>
                  </a:schemeClr>
                </a:solidFill>
              </a:rPr>
              <a:t>-0.855</a:t>
            </a:r>
          </a:p>
          <a:p>
            <a:r>
              <a:rPr lang="en-GB" sz="1200" dirty="0">
                <a:solidFill>
                  <a:schemeClr val="bg2">
                    <a:lumMod val="10000"/>
                  </a:schemeClr>
                </a:solidFill>
              </a:rPr>
              <a:t>Correlation between columns </a:t>
            </a:r>
            <a:r>
              <a:rPr lang="en-GB" sz="1200" b="1" dirty="0" err="1">
                <a:solidFill>
                  <a:schemeClr val="bg2">
                    <a:lumMod val="10000"/>
                  </a:schemeClr>
                </a:solidFill>
              </a:rPr>
              <a:t>f_grains</a:t>
            </a:r>
            <a:r>
              <a:rPr lang="en-GB" sz="1200" b="1" dirty="0">
                <a:solidFill>
                  <a:schemeClr val="bg2">
                    <a:lumMod val="10000"/>
                  </a:schemeClr>
                </a:solidFill>
              </a:rPr>
              <a:t> </a:t>
            </a:r>
            <a:r>
              <a:rPr lang="en-GB" sz="1200" dirty="0">
                <a:solidFill>
                  <a:schemeClr val="bg2">
                    <a:lumMod val="10000"/>
                  </a:schemeClr>
                </a:solidFill>
              </a:rPr>
              <a:t>and </a:t>
            </a:r>
            <a:r>
              <a:rPr lang="en-GB" sz="1200" b="1" dirty="0" err="1">
                <a:solidFill>
                  <a:schemeClr val="bg2">
                    <a:lumMod val="10000"/>
                  </a:schemeClr>
                </a:solidFill>
              </a:rPr>
              <a:t>f_beer</a:t>
            </a:r>
            <a:r>
              <a:rPr lang="en-GB" sz="1200" dirty="0">
                <a:solidFill>
                  <a:schemeClr val="bg2">
                    <a:lumMod val="10000"/>
                  </a:schemeClr>
                </a:solidFill>
              </a:rPr>
              <a:t>: </a:t>
            </a:r>
            <a:r>
              <a:rPr lang="en-GB" sz="1200" b="1" dirty="0">
                <a:solidFill>
                  <a:schemeClr val="bg2">
                    <a:lumMod val="10000"/>
                  </a:schemeClr>
                </a:solidFill>
              </a:rPr>
              <a:t>-0.774</a:t>
            </a:r>
          </a:p>
          <a:p>
            <a:r>
              <a:rPr lang="en-GB" sz="1200" dirty="0">
                <a:solidFill>
                  <a:schemeClr val="bg2">
                    <a:lumMod val="10000"/>
                  </a:schemeClr>
                </a:solidFill>
              </a:rPr>
              <a:t>Correlation between columns </a:t>
            </a:r>
            <a:r>
              <a:rPr lang="en-GB" sz="1200" b="1" dirty="0" err="1">
                <a:solidFill>
                  <a:schemeClr val="bg2">
                    <a:lumMod val="10000"/>
                  </a:schemeClr>
                </a:solidFill>
              </a:rPr>
              <a:t>f_dairy</a:t>
            </a:r>
            <a:r>
              <a:rPr lang="en-GB" sz="1200" b="1" dirty="0">
                <a:solidFill>
                  <a:schemeClr val="bg2">
                    <a:lumMod val="10000"/>
                  </a:schemeClr>
                </a:solidFill>
              </a:rPr>
              <a:t> </a:t>
            </a:r>
            <a:r>
              <a:rPr lang="en-GB" sz="1200" dirty="0">
                <a:solidFill>
                  <a:schemeClr val="bg2">
                    <a:lumMod val="10000"/>
                  </a:schemeClr>
                </a:solidFill>
              </a:rPr>
              <a:t>and </a:t>
            </a:r>
            <a:r>
              <a:rPr lang="en-GB" sz="1200" b="1" dirty="0" err="1">
                <a:solidFill>
                  <a:schemeClr val="bg2">
                    <a:lumMod val="10000"/>
                  </a:schemeClr>
                </a:solidFill>
              </a:rPr>
              <a:t>f_grains</a:t>
            </a:r>
            <a:r>
              <a:rPr lang="en-GB" sz="1200" dirty="0">
                <a:solidFill>
                  <a:schemeClr val="bg2">
                    <a:lumMod val="10000"/>
                  </a:schemeClr>
                </a:solidFill>
              </a:rPr>
              <a:t>: </a:t>
            </a:r>
            <a:r>
              <a:rPr lang="en-GB" sz="1200" b="1" dirty="0">
                <a:solidFill>
                  <a:schemeClr val="bg2">
                    <a:lumMod val="10000"/>
                  </a:schemeClr>
                </a:solidFill>
              </a:rPr>
              <a:t>0.565</a:t>
            </a:r>
          </a:p>
          <a:p>
            <a:r>
              <a:rPr lang="en-GB" sz="1200" dirty="0">
                <a:solidFill>
                  <a:schemeClr val="bg2">
                    <a:lumMod val="10000"/>
                  </a:schemeClr>
                </a:solidFill>
              </a:rPr>
              <a:t>Correlation between columns </a:t>
            </a:r>
            <a:r>
              <a:rPr lang="en-GB" sz="1200" b="1" dirty="0" err="1">
                <a:solidFill>
                  <a:schemeClr val="bg2">
                    <a:lumMod val="10000"/>
                  </a:schemeClr>
                </a:solidFill>
              </a:rPr>
              <a:t>f_sweets</a:t>
            </a:r>
            <a:r>
              <a:rPr lang="en-GB" sz="1200" b="1" dirty="0">
                <a:solidFill>
                  <a:schemeClr val="bg2">
                    <a:lumMod val="10000"/>
                  </a:schemeClr>
                </a:solidFill>
              </a:rPr>
              <a:t> </a:t>
            </a:r>
            <a:r>
              <a:rPr lang="en-GB" sz="1200" dirty="0">
                <a:solidFill>
                  <a:schemeClr val="bg2">
                    <a:lumMod val="10000"/>
                  </a:schemeClr>
                </a:solidFill>
              </a:rPr>
              <a:t>and </a:t>
            </a:r>
            <a:r>
              <a:rPr lang="en-GB" sz="1200" b="1" dirty="0" err="1">
                <a:solidFill>
                  <a:schemeClr val="bg2">
                    <a:lumMod val="10000"/>
                  </a:schemeClr>
                </a:solidFill>
              </a:rPr>
              <a:t>f_dairy</a:t>
            </a:r>
            <a:r>
              <a:rPr lang="en-GB" sz="1200" dirty="0">
                <a:solidFill>
                  <a:schemeClr val="bg2">
                    <a:lumMod val="10000"/>
                  </a:schemeClr>
                </a:solidFill>
              </a:rPr>
              <a:t>: </a:t>
            </a:r>
            <a:r>
              <a:rPr lang="en-GB" sz="1200" b="1" dirty="0">
                <a:solidFill>
                  <a:schemeClr val="bg2">
                    <a:lumMod val="10000"/>
                  </a:schemeClr>
                </a:solidFill>
              </a:rPr>
              <a:t>-0.564</a:t>
            </a:r>
          </a:p>
          <a:p>
            <a:r>
              <a:rPr lang="en-GB" sz="1200" dirty="0">
                <a:solidFill>
                  <a:schemeClr val="bg2">
                    <a:lumMod val="10000"/>
                  </a:schemeClr>
                </a:solidFill>
              </a:rPr>
              <a:t>Correlation between columns </a:t>
            </a:r>
            <a:r>
              <a:rPr lang="en-GB" sz="1200" b="1" dirty="0" err="1">
                <a:solidFill>
                  <a:schemeClr val="bg2">
                    <a:lumMod val="10000"/>
                  </a:schemeClr>
                </a:solidFill>
              </a:rPr>
              <a:t>f_fruit_veg</a:t>
            </a:r>
            <a:r>
              <a:rPr lang="en-GB" sz="1200" b="1" dirty="0">
                <a:solidFill>
                  <a:schemeClr val="bg2">
                    <a:lumMod val="10000"/>
                  </a:schemeClr>
                </a:solidFill>
              </a:rPr>
              <a:t> </a:t>
            </a:r>
            <a:r>
              <a:rPr lang="en-GB" sz="1200" dirty="0">
                <a:solidFill>
                  <a:schemeClr val="bg2">
                    <a:lumMod val="10000"/>
                  </a:schemeClr>
                </a:solidFill>
              </a:rPr>
              <a:t>and </a:t>
            </a:r>
            <a:r>
              <a:rPr lang="en-GB" sz="1200" b="1" dirty="0" err="1">
                <a:solidFill>
                  <a:schemeClr val="bg2">
                    <a:lumMod val="10000"/>
                  </a:schemeClr>
                </a:solidFill>
              </a:rPr>
              <a:t>f_beer</a:t>
            </a:r>
            <a:r>
              <a:rPr lang="en-GB" sz="1200" dirty="0">
                <a:solidFill>
                  <a:schemeClr val="bg2">
                    <a:lumMod val="10000"/>
                  </a:schemeClr>
                </a:solidFill>
              </a:rPr>
              <a:t>: </a:t>
            </a:r>
            <a:r>
              <a:rPr lang="en-GB" sz="1200" b="1" dirty="0">
                <a:solidFill>
                  <a:schemeClr val="bg2">
                    <a:lumMod val="10000"/>
                  </a:schemeClr>
                </a:solidFill>
              </a:rPr>
              <a:t>0.465</a:t>
            </a:r>
          </a:p>
        </p:txBody>
      </p:sp>
      <p:pic>
        <p:nvPicPr>
          <p:cNvPr id="6" name="Picture 5" descr="A graph with a red line and blue dots&#10;&#10;Description automatically generated">
            <a:extLst>
              <a:ext uri="{FF2B5EF4-FFF2-40B4-BE49-F238E27FC236}">
                <a16:creationId xmlns:a16="http://schemas.microsoft.com/office/drawing/2014/main" id="{F093089A-AD55-4EDE-6B27-A5BB50CFA8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0334" y="760925"/>
            <a:ext cx="6058770" cy="3786731"/>
          </a:xfrm>
          <a:prstGeom prst="rect">
            <a:avLst/>
          </a:prstGeom>
        </p:spPr>
      </p:pic>
      <p:pic>
        <p:nvPicPr>
          <p:cNvPr id="20" name="Audio 19">
            <a:hlinkClick r:id="" action="ppaction://media"/>
            <a:extLst>
              <a:ext uri="{FF2B5EF4-FFF2-40B4-BE49-F238E27FC236}">
                <a16:creationId xmlns:a16="http://schemas.microsoft.com/office/drawing/2014/main" id="{94A373BB-0DBF-CA16-8D62-BC072F8961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3835673"/>
      </p:ext>
    </p:extLst>
  </p:cSld>
  <p:clrMapOvr>
    <a:masterClrMapping/>
  </p:clrMapOvr>
  <mc:AlternateContent xmlns:mc="http://schemas.openxmlformats.org/markup-compatibility/2006" xmlns:p14="http://schemas.microsoft.com/office/powerpoint/2010/main">
    <mc:Choice Requires="p14">
      <p:transition p14:dur="100" advTm="33480">
        <p:wipe/>
      </p:transition>
    </mc:Choice>
    <mc:Fallback xmlns="">
      <p:transition advTm="3348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Magnifying glass showing decling performance">
            <a:extLst>
              <a:ext uri="{FF2B5EF4-FFF2-40B4-BE49-F238E27FC236}">
                <a16:creationId xmlns:a16="http://schemas.microsoft.com/office/drawing/2014/main" id="{451160B7-D694-9E1B-C6B7-376E023129CD}"/>
              </a:ext>
            </a:extLst>
          </p:cNvPr>
          <p:cNvPicPr>
            <a:picLocks noChangeAspect="1"/>
          </p:cNvPicPr>
          <p:nvPr/>
        </p:nvPicPr>
        <p:blipFill rotWithShape="1">
          <a:blip r:embed="rId5">
            <a:alphaModFix amt="35000"/>
          </a:blip>
          <a:srcRect t="7865" b="7865"/>
          <a:stretch/>
        </p:blipFill>
        <p:spPr>
          <a:xfrm>
            <a:off x="21" y="10"/>
            <a:ext cx="12191979" cy="6857990"/>
          </a:xfrm>
          <a:prstGeom prst="rect">
            <a:avLst/>
          </a:prstGeom>
        </p:spPr>
      </p:pic>
      <p:sp>
        <p:nvSpPr>
          <p:cNvPr id="2" name="Title 1">
            <a:extLst>
              <a:ext uri="{FF2B5EF4-FFF2-40B4-BE49-F238E27FC236}">
                <a16:creationId xmlns:a16="http://schemas.microsoft.com/office/drawing/2014/main" id="{699E9397-9D71-FB3A-2AB4-F935AD2AF94F}"/>
              </a:ext>
            </a:extLst>
          </p:cNvPr>
          <p:cNvSpPr>
            <a:spLocks noGrp="1"/>
          </p:cNvSpPr>
          <p:nvPr>
            <p:ph type="title"/>
          </p:nvPr>
        </p:nvSpPr>
        <p:spPr>
          <a:xfrm>
            <a:off x="841248" y="426720"/>
            <a:ext cx="10506456" cy="1919141"/>
          </a:xfrm>
        </p:spPr>
        <p:txBody>
          <a:bodyPr anchor="b">
            <a:normAutofit/>
          </a:bodyPr>
          <a:lstStyle/>
          <a:p>
            <a:r>
              <a:rPr lang="en-GB" sz="6000">
                <a:solidFill>
                  <a:srgbClr val="FFFFFF"/>
                </a:solidFill>
              </a:rPr>
              <a:t>Regional Analysis</a:t>
            </a:r>
          </a:p>
        </p:txBody>
      </p:sp>
      <p:sp>
        <p:nvSpPr>
          <p:cNvPr id="33" name="Rectangle 3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969561F-6124-597E-2ACA-FAA45A7319E2}"/>
              </a:ext>
            </a:extLst>
          </p:cNvPr>
          <p:cNvSpPr>
            <a:spLocks noGrp="1"/>
          </p:cNvSpPr>
          <p:nvPr>
            <p:ph idx="1"/>
          </p:nvPr>
        </p:nvSpPr>
        <p:spPr>
          <a:xfrm>
            <a:off x="841248" y="3337269"/>
            <a:ext cx="10509504" cy="2905686"/>
          </a:xfrm>
        </p:spPr>
        <p:txBody>
          <a:bodyPr>
            <a:normAutofit/>
          </a:bodyPr>
          <a:lstStyle/>
          <a:p>
            <a:r>
              <a:rPr lang="en-GB" sz="2200">
                <a:solidFill>
                  <a:srgbClr val="FFFFFF"/>
                </a:solidFill>
              </a:rPr>
              <a:t>Yearly averaged purchased record and demographic information</a:t>
            </a:r>
          </a:p>
          <a:p>
            <a:r>
              <a:rPr lang="en-GB" sz="2200">
                <a:solidFill>
                  <a:srgbClr val="FFFFFF"/>
                </a:solidFill>
              </a:rPr>
              <a:t>Average age</a:t>
            </a:r>
          </a:p>
          <a:p>
            <a:r>
              <a:rPr lang="en-GB" sz="2200">
                <a:solidFill>
                  <a:srgbClr val="FFFFFF"/>
                </a:solidFill>
              </a:rPr>
              <a:t>Gender Population</a:t>
            </a:r>
          </a:p>
          <a:p>
            <a:r>
              <a:rPr lang="en-GB" sz="2200">
                <a:solidFill>
                  <a:srgbClr val="FFFFFF"/>
                </a:solidFill>
              </a:rPr>
              <a:t>Area size</a:t>
            </a:r>
          </a:p>
        </p:txBody>
      </p:sp>
      <p:pic>
        <p:nvPicPr>
          <p:cNvPr id="25" name="Audio 24">
            <a:hlinkClick r:id="" action="ppaction://media"/>
            <a:extLst>
              <a:ext uri="{FF2B5EF4-FFF2-40B4-BE49-F238E27FC236}">
                <a16:creationId xmlns:a16="http://schemas.microsoft.com/office/drawing/2014/main" id="{841FB35A-821E-7D49-D872-02AF90D2E55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6271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Tm="25114">
        <p159:morph option="byObject"/>
      </p:transition>
    </mc:Choice>
    <mc:Fallback xmlns="">
      <p:transition advTm="251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9031-5510-AB74-032A-F15C26BC8664}"/>
              </a:ext>
            </a:extLst>
          </p:cNvPr>
          <p:cNvSpPr>
            <a:spLocks noGrp="1"/>
          </p:cNvSpPr>
          <p:nvPr>
            <p:ph type="title"/>
          </p:nvPr>
        </p:nvSpPr>
        <p:spPr>
          <a:xfrm>
            <a:off x="865140" y="1141712"/>
            <a:ext cx="3289299" cy="1779288"/>
          </a:xfrm>
        </p:spPr>
        <p:txBody>
          <a:bodyPr vert="horz" lIns="91440" tIns="45720" rIns="91440" bIns="45720" rtlCol="0" anchor="t">
            <a:normAutofit fontScale="90000"/>
          </a:bodyPr>
          <a:lstStyle/>
          <a:p>
            <a:r>
              <a:rPr lang="en-US" sz="3600" b="1" kern="1200" dirty="0">
                <a:solidFill>
                  <a:schemeClr val="tx1"/>
                </a:solidFill>
                <a:latin typeface="+mj-lt"/>
                <a:ea typeface="+mj-ea"/>
                <a:cs typeface="+mj-cs"/>
              </a:rPr>
              <a:t>Average age and Food Consumption Weight</a:t>
            </a:r>
          </a:p>
        </p:txBody>
      </p:sp>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map of a city&#10;&#10;Description automatically generated">
            <a:extLst>
              <a:ext uri="{FF2B5EF4-FFF2-40B4-BE49-F238E27FC236}">
                <a16:creationId xmlns:a16="http://schemas.microsoft.com/office/drawing/2014/main" id="{F74C0BE3-3245-4C02-E230-B5FD7E838EA6}"/>
              </a:ext>
            </a:extLst>
          </p:cNvPr>
          <p:cNvPicPr>
            <a:picLocks noGrp="1" noChangeAspect="1"/>
          </p:cNvPicPr>
          <p:nvPr>
            <p:ph idx="1"/>
          </p:nvPr>
        </p:nvPicPr>
        <p:blipFill rotWithShape="1">
          <a:blip r:embed="rId5">
            <a:alphaModFix amt="95000"/>
            <a:extLst>
              <a:ext uri="{28A0092B-C50C-407E-A947-70E740481C1C}">
                <a14:useLocalDpi xmlns:a14="http://schemas.microsoft.com/office/drawing/2010/main" val="0"/>
              </a:ext>
            </a:extLst>
          </a:blip>
          <a:srcRect l="15396" t="20207" r="13254" b="21174"/>
          <a:stretch/>
        </p:blipFill>
        <p:spPr>
          <a:xfrm>
            <a:off x="4777399" y="815009"/>
            <a:ext cx="6387604" cy="5247860"/>
          </a:xfrm>
          <a:prstGeom prst="rect">
            <a:avLst/>
          </a:prstGeom>
        </p:spPr>
      </p:pic>
      <p:pic>
        <p:nvPicPr>
          <p:cNvPr id="8" name="Picture 7" descr="A map of a city&#10;&#10;Description automatically generated">
            <a:extLst>
              <a:ext uri="{FF2B5EF4-FFF2-40B4-BE49-F238E27FC236}">
                <a16:creationId xmlns:a16="http://schemas.microsoft.com/office/drawing/2014/main" id="{0348C68B-BAFF-22BF-A1D3-EDE262A24A4A}"/>
              </a:ext>
            </a:extLst>
          </p:cNvPr>
          <p:cNvPicPr>
            <a:picLocks noChangeAspect="1"/>
          </p:cNvPicPr>
          <p:nvPr/>
        </p:nvPicPr>
        <p:blipFill rotWithShape="1">
          <a:blip r:embed="rId5">
            <a:alphaModFix amt="76000"/>
            <a:extLst>
              <a:ext uri="{28A0092B-C50C-407E-A947-70E740481C1C}">
                <a14:useLocalDpi xmlns:a14="http://schemas.microsoft.com/office/drawing/2010/main" val="0"/>
              </a:ext>
            </a:extLst>
          </a:blip>
          <a:srcRect l="86000"/>
          <a:stretch/>
        </p:blipFill>
        <p:spPr>
          <a:xfrm>
            <a:off x="11326860" y="558043"/>
            <a:ext cx="806650" cy="5761792"/>
          </a:xfrm>
          <a:prstGeom prst="rect">
            <a:avLst/>
          </a:prstGeom>
        </p:spPr>
      </p:pic>
      <p:sp>
        <p:nvSpPr>
          <p:cNvPr id="11" name="Content Placeholder 2">
            <a:extLst>
              <a:ext uri="{FF2B5EF4-FFF2-40B4-BE49-F238E27FC236}">
                <a16:creationId xmlns:a16="http://schemas.microsoft.com/office/drawing/2014/main" id="{BA6809F1-0E76-6D1E-42E5-8908EF6AEF14}"/>
              </a:ext>
            </a:extLst>
          </p:cNvPr>
          <p:cNvSpPr txBox="1">
            <a:spLocks/>
          </p:cNvSpPr>
          <p:nvPr/>
        </p:nvSpPr>
        <p:spPr>
          <a:xfrm>
            <a:off x="293686" y="3399929"/>
            <a:ext cx="4498137" cy="3556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Greater London Choropleth map</a:t>
            </a:r>
          </a:p>
          <a:p>
            <a:pPr lvl="1"/>
            <a:r>
              <a:rPr lang="en-GB" sz="2000" dirty="0"/>
              <a:t>Heatmap of average age in 2015</a:t>
            </a:r>
          </a:p>
          <a:p>
            <a:r>
              <a:rPr lang="en-GB" sz="2400" dirty="0"/>
              <a:t>Top average age</a:t>
            </a:r>
          </a:p>
          <a:p>
            <a:pPr lvl="1"/>
            <a:r>
              <a:rPr lang="en-GB" sz="2000" dirty="0"/>
              <a:t>City of London: 43.9</a:t>
            </a:r>
          </a:p>
          <a:p>
            <a:r>
              <a:rPr lang="en-GB" sz="2400" dirty="0"/>
              <a:t>Minimum average age</a:t>
            </a:r>
          </a:p>
          <a:p>
            <a:pPr lvl="1"/>
            <a:r>
              <a:rPr lang="en-GB" sz="2000" dirty="0"/>
              <a:t>Tower Hamlets: 31.5</a:t>
            </a:r>
          </a:p>
          <a:p>
            <a:endParaRPr lang="en-GB" sz="2400" dirty="0"/>
          </a:p>
        </p:txBody>
      </p:sp>
      <p:sp>
        <p:nvSpPr>
          <p:cNvPr id="12" name="TextBox 11">
            <a:extLst>
              <a:ext uri="{FF2B5EF4-FFF2-40B4-BE49-F238E27FC236}">
                <a16:creationId xmlns:a16="http://schemas.microsoft.com/office/drawing/2014/main" id="{1736054B-62AA-82DF-A939-E877156C476C}"/>
              </a:ext>
            </a:extLst>
          </p:cNvPr>
          <p:cNvSpPr txBox="1"/>
          <p:nvPr/>
        </p:nvSpPr>
        <p:spPr>
          <a:xfrm>
            <a:off x="5187950" y="2930625"/>
            <a:ext cx="673100" cy="276999"/>
          </a:xfrm>
          <a:prstGeom prst="rect">
            <a:avLst/>
          </a:prstGeom>
          <a:noFill/>
        </p:spPr>
        <p:txBody>
          <a:bodyPr wrap="square" rtlCol="0">
            <a:spAutoFit/>
          </a:bodyPr>
          <a:lstStyle/>
          <a:p>
            <a:r>
              <a:rPr lang="en-GB" sz="1200" dirty="0"/>
              <a:t>36.4</a:t>
            </a:r>
          </a:p>
        </p:txBody>
      </p:sp>
      <p:sp>
        <p:nvSpPr>
          <p:cNvPr id="13" name="TextBox 12">
            <a:extLst>
              <a:ext uri="{FF2B5EF4-FFF2-40B4-BE49-F238E27FC236}">
                <a16:creationId xmlns:a16="http://schemas.microsoft.com/office/drawing/2014/main" id="{79E159EC-E1CC-0FD0-E2DC-550B0C979B53}"/>
              </a:ext>
            </a:extLst>
          </p:cNvPr>
          <p:cNvSpPr txBox="1"/>
          <p:nvPr/>
        </p:nvSpPr>
        <p:spPr>
          <a:xfrm>
            <a:off x="5938786" y="2137235"/>
            <a:ext cx="596766" cy="276999"/>
          </a:xfrm>
          <a:prstGeom prst="rect">
            <a:avLst/>
          </a:prstGeom>
          <a:noFill/>
        </p:spPr>
        <p:txBody>
          <a:bodyPr wrap="square" rtlCol="0">
            <a:spAutoFit/>
          </a:bodyPr>
          <a:lstStyle/>
          <a:p>
            <a:r>
              <a:rPr lang="en-GB" sz="1200" dirty="0"/>
              <a:t>38.0</a:t>
            </a:r>
          </a:p>
        </p:txBody>
      </p:sp>
      <p:sp>
        <p:nvSpPr>
          <p:cNvPr id="14" name="TextBox 13">
            <a:extLst>
              <a:ext uri="{FF2B5EF4-FFF2-40B4-BE49-F238E27FC236}">
                <a16:creationId xmlns:a16="http://schemas.microsoft.com/office/drawing/2014/main" id="{57F71CCE-D2C0-7A97-4EDB-C8E6F33B3864}"/>
              </a:ext>
            </a:extLst>
          </p:cNvPr>
          <p:cNvSpPr txBox="1"/>
          <p:nvPr/>
        </p:nvSpPr>
        <p:spPr>
          <a:xfrm>
            <a:off x="6096000" y="3051805"/>
            <a:ext cx="673100" cy="276999"/>
          </a:xfrm>
          <a:prstGeom prst="rect">
            <a:avLst/>
          </a:prstGeom>
          <a:noFill/>
        </p:spPr>
        <p:txBody>
          <a:bodyPr wrap="square" rtlCol="0">
            <a:spAutoFit/>
          </a:bodyPr>
          <a:lstStyle/>
          <a:p>
            <a:r>
              <a:rPr lang="en-GB" sz="1200" dirty="0"/>
              <a:t>36.1</a:t>
            </a:r>
            <a:endParaRPr lang="en-GB" dirty="0"/>
          </a:p>
        </p:txBody>
      </p:sp>
      <p:sp>
        <p:nvSpPr>
          <p:cNvPr id="15" name="TextBox 14">
            <a:extLst>
              <a:ext uri="{FF2B5EF4-FFF2-40B4-BE49-F238E27FC236}">
                <a16:creationId xmlns:a16="http://schemas.microsoft.com/office/drawing/2014/main" id="{5291BBF6-78A4-9680-FF09-FF6B36F0F477}"/>
              </a:ext>
            </a:extLst>
          </p:cNvPr>
          <p:cNvSpPr txBox="1"/>
          <p:nvPr/>
        </p:nvSpPr>
        <p:spPr>
          <a:xfrm>
            <a:off x="6435884" y="2569945"/>
            <a:ext cx="673100" cy="276999"/>
          </a:xfrm>
          <a:prstGeom prst="rect">
            <a:avLst/>
          </a:prstGeom>
          <a:noFill/>
        </p:spPr>
        <p:txBody>
          <a:bodyPr wrap="square" rtlCol="0">
            <a:spAutoFit/>
          </a:bodyPr>
          <a:lstStyle/>
          <a:p>
            <a:r>
              <a:rPr lang="en-GB" sz="1200" dirty="0"/>
              <a:t>38.8</a:t>
            </a:r>
            <a:endParaRPr lang="en-GB" dirty="0"/>
          </a:p>
        </p:txBody>
      </p:sp>
      <p:sp>
        <p:nvSpPr>
          <p:cNvPr id="16" name="TextBox 15">
            <a:extLst>
              <a:ext uri="{FF2B5EF4-FFF2-40B4-BE49-F238E27FC236}">
                <a16:creationId xmlns:a16="http://schemas.microsoft.com/office/drawing/2014/main" id="{861A83D0-8635-42B0-AC67-62477579F14D}"/>
              </a:ext>
            </a:extLst>
          </p:cNvPr>
          <p:cNvSpPr txBox="1"/>
          <p:nvPr/>
        </p:nvSpPr>
        <p:spPr>
          <a:xfrm>
            <a:off x="6939815" y="1933398"/>
            <a:ext cx="596766" cy="276999"/>
          </a:xfrm>
          <a:prstGeom prst="rect">
            <a:avLst/>
          </a:prstGeom>
          <a:noFill/>
        </p:spPr>
        <p:txBody>
          <a:bodyPr wrap="square" rtlCol="0">
            <a:spAutoFit/>
          </a:bodyPr>
          <a:lstStyle/>
          <a:p>
            <a:r>
              <a:rPr lang="en-GB" sz="1200" dirty="0"/>
              <a:t>33.0</a:t>
            </a:r>
            <a:endParaRPr lang="en-GB" dirty="0"/>
          </a:p>
        </p:txBody>
      </p:sp>
      <p:sp>
        <p:nvSpPr>
          <p:cNvPr id="17" name="TextBox 16">
            <a:extLst>
              <a:ext uri="{FF2B5EF4-FFF2-40B4-BE49-F238E27FC236}">
                <a16:creationId xmlns:a16="http://schemas.microsoft.com/office/drawing/2014/main" id="{23A7E082-D7B2-6CD6-0E9F-8185780C46A6}"/>
              </a:ext>
            </a:extLst>
          </p:cNvPr>
          <p:cNvSpPr txBox="1"/>
          <p:nvPr/>
        </p:nvSpPr>
        <p:spPr>
          <a:xfrm>
            <a:off x="7825340" y="1520792"/>
            <a:ext cx="596766" cy="276999"/>
          </a:xfrm>
          <a:prstGeom prst="rect">
            <a:avLst/>
          </a:prstGeom>
          <a:noFill/>
        </p:spPr>
        <p:txBody>
          <a:bodyPr wrap="square" rtlCol="0">
            <a:spAutoFit/>
          </a:bodyPr>
          <a:lstStyle/>
          <a:p>
            <a:r>
              <a:rPr lang="en-GB" sz="1200" dirty="0"/>
              <a:t>36.2</a:t>
            </a:r>
          </a:p>
        </p:txBody>
      </p:sp>
      <p:sp>
        <p:nvSpPr>
          <p:cNvPr id="18" name="TextBox 17">
            <a:extLst>
              <a:ext uri="{FF2B5EF4-FFF2-40B4-BE49-F238E27FC236}">
                <a16:creationId xmlns:a16="http://schemas.microsoft.com/office/drawing/2014/main" id="{0A22C1C4-93CC-AE57-E842-4D37A78C1D44}"/>
              </a:ext>
            </a:extLst>
          </p:cNvPr>
          <p:cNvSpPr txBox="1"/>
          <p:nvPr/>
        </p:nvSpPr>
        <p:spPr>
          <a:xfrm>
            <a:off x="7701985" y="2210396"/>
            <a:ext cx="596766" cy="261610"/>
          </a:xfrm>
          <a:prstGeom prst="rect">
            <a:avLst/>
          </a:prstGeom>
          <a:noFill/>
        </p:spPr>
        <p:txBody>
          <a:bodyPr wrap="square" rtlCol="0">
            <a:spAutoFit/>
          </a:bodyPr>
          <a:lstStyle/>
          <a:p>
            <a:r>
              <a:rPr lang="en-GB" sz="1100" dirty="0"/>
              <a:t>35.0</a:t>
            </a:r>
          </a:p>
        </p:txBody>
      </p:sp>
      <p:sp>
        <p:nvSpPr>
          <p:cNvPr id="19" name="TextBox 18">
            <a:extLst>
              <a:ext uri="{FF2B5EF4-FFF2-40B4-BE49-F238E27FC236}">
                <a16:creationId xmlns:a16="http://schemas.microsoft.com/office/drawing/2014/main" id="{F66BD0B0-92E9-3928-511B-9AE959251C56}"/>
              </a:ext>
            </a:extLst>
          </p:cNvPr>
          <p:cNvSpPr txBox="1"/>
          <p:nvPr/>
        </p:nvSpPr>
        <p:spPr>
          <a:xfrm>
            <a:off x="8309964" y="2280465"/>
            <a:ext cx="508993" cy="261610"/>
          </a:xfrm>
          <a:prstGeom prst="rect">
            <a:avLst/>
          </a:prstGeom>
          <a:noFill/>
        </p:spPr>
        <p:txBody>
          <a:bodyPr wrap="square" rtlCol="0">
            <a:spAutoFit/>
          </a:bodyPr>
          <a:lstStyle/>
          <a:p>
            <a:r>
              <a:rPr lang="en-GB" sz="1100" dirty="0"/>
              <a:t>35.0</a:t>
            </a:r>
          </a:p>
        </p:txBody>
      </p:sp>
      <p:sp>
        <p:nvSpPr>
          <p:cNvPr id="20" name="TextBox 19">
            <a:extLst>
              <a:ext uri="{FF2B5EF4-FFF2-40B4-BE49-F238E27FC236}">
                <a16:creationId xmlns:a16="http://schemas.microsoft.com/office/drawing/2014/main" id="{8A93367C-C416-363A-2B95-58C344025BE4}"/>
              </a:ext>
            </a:extLst>
          </p:cNvPr>
          <p:cNvSpPr txBox="1"/>
          <p:nvPr/>
        </p:nvSpPr>
        <p:spPr>
          <a:xfrm>
            <a:off x="7274017" y="2656573"/>
            <a:ext cx="466469" cy="261610"/>
          </a:xfrm>
          <a:prstGeom prst="rect">
            <a:avLst/>
          </a:prstGeom>
          <a:noFill/>
        </p:spPr>
        <p:txBody>
          <a:bodyPr wrap="square" rtlCol="0">
            <a:spAutoFit/>
          </a:bodyPr>
          <a:lstStyle/>
          <a:p>
            <a:r>
              <a:rPr lang="en-GB" sz="1100" dirty="0"/>
              <a:t>40.0</a:t>
            </a:r>
          </a:p>
        </p:txBody>
      </p:sp>
      <p:sp>
        <p:nvSpPr>
          <p:cNvPr id="21" name="TextBox 20">
            <a:extLst>
              <a:ext uri="{FF2B5EF4-FFF2-40B4-BE49-F238E27FC236}">
                <a16:creationId xmlns:a16="http://schemas.microsoft.com/office/drawing/2014/main" id="{8A7D9F1E-6ACB-CF52-9CC7-0E00F607DACE}"/>
              </a:ext>
            </a:extLst>
          </p:cNvPr>
          <p:cNvSpPr txBox="1"/>
          <p:nvPr/>
        </p:nvSpPr>
        <p:spPr>
          <a:xfrm>
            <a:off x="7684136" y="2666197"/>
            <a:ext cx="556862" cy="230832"/>
          </a:xfrm>
          <a:prstGeom prst="rect">
            <a:avLst/>
          </a:prstGeom>
          <a:noFill/>
        </p:spPr>
        <p:txBody>
          <a:bodyPr wrap="square" rtlCol="0">
            <a:spAutoFit/>
          </a:bodyPr>
          <a:lstStyle/>
          <a:p>
            <a:r>
              <a:rPr lang="en-GB" sz="900" dirty="0"/>
              <a:t>34.5</a:t>
            </a:r>
          </a:p>
        </p:txBody>
      </p:sp>
      <p:sp>
        <p:nvSpPr>
          <p:cNvPr id="22" name="TextBox 21">
            <a:extLst>
              <a:ext uri="{FF2B5EF4-FFF2-40B4-BE49-F238E27FC236}">
                <a16:creationId xmlns:a16="http://schemas.microsoft.com/office/drawing/2014/main" id="{73C1B60C-C6A3-F30C-2354-91C0D3EF3165}"/>
              </a:ext>
            </a:extLst>
          </p:cNvPr>
          <p:cNvSpPr txBox="1"/>
          <p:nvPr/>
        </p:nvSpPr>
        <p:spPr>
          <a:xfrm>
            <a:off x="8104472" y="2667203"/>
            <a:ext cx="596766" cy="246221"/>
          </a:xfrm>
          <a:prstGeom prst="rect">
            <a:avLst/>
          </a:prstGeom>
          <a:noFill/>
        </p:spPr>
        <p:txBody>
          <a:bodyPr wrap="square" rtlCol="0">
            <a:spAutoFit/>
          </a:bodyPr>
          <a:lstStyle/>
          <a:p>
            <a:r>
              <a:rPr lang="en-GB" sz="1000" dirty="0"/>
              <a:t>33.0</a:t>
            </a:r>
          </a:p>
        </p:txBody>
      </p:sp>
      <p:sp>
        <p:nvSpPr>
          <p:cNvPr id="23" name="TextBox 22">
            <a:extLst>
              <a:ext uri="{FF2B5EF4-FFF2-40B4-BE49-F238E27FC236}">
                <a16:creationId xmlns:a16="http://schemas.microsoft.com/office/drawing/2014/main" id="{FF4B1553-4F74-BA29-3F03-6E8EA90205AD}"/>
              </a:ext>
            </a:extLst>
          </p:cNvPr>
          <p:cNvSpPr txBox="1"/>
          <p:nvPr/>
        </p:nvSpPr>
        <p:spPr>
          <a:xfrm>
            <a:off x="5813657" y="3532473"/>
            <a:ext cx="673100" cy="261610"/>
          </a:xfrm>
          <a:prstGeom prst="rect">
            <a:avLst/>
          </a:prstGeom>
          <a:noFill/>
        </p:spPr>
        <p:txBody>
          <a:bodyPr wrap="square" rtlCol="0">
            <a:spAutoFit/>
          </a:bodyPr>
          <a:lstStyle/>
          <a:p>
            <a:r>
              <a:rPr lang="en-GB" sz="1050" dirty="0"/>
              <a:t>35.7</a:t>
            </a:r>
          </a:p>
        </p:txBody>
      </p:sp>
      <p:sp>
        <p:nvSpPr>
          <p:cNvPr id="24" name="TextBox 23">
            <a:extLst>
              <a:ext uri="{FF2B5EF4-FFF2-40B4-BE49-F238E27FC236}">
                <a16:creationId xmlns:a16="http://schemas.microsoft.com/office/drawing/2014/main" id="{6AE6405B-7013-BCB9-7735-13808D5731EE}"/>
              </a:ext>
            </a:extLst>
          </p:cNvPr>
          <p:cNvSpPr txBox="1"/>
          <p:nvPr/>
        </p:nvSpPr>
        <p:spPr>
          <a:xfrm>
            <a:off x="6192252" y="3887557"/>
            <a:ext cx="673100" cy="261610"/>
          </a:xfrm>
          <a:prstGeom prst="rect">
            <a:avLst/>
          </a:prstGeom>
          <a:noFill/>
        </p:spPr>
        <p:txBody>
          <a:bodyPr wrap="square" rtlCol="0">
            <a:spAutoFit/>
          </a:bodyPr>
          <a:lstStyle/>
          <a:p>
            <a:r>
              <a:rPr lang="en-GB" sz="1100" dirty="0"/>
              <a:t>38.7</a:t>
            </a:r>
            <a:endParaRPr lang="en-GB" dirty="0"/>
          </a:p>
        </p:txBody>
      </p:sp>
      <p:sp>
        <p:nvSpPr>
          <p:cNvPr id="25" name="TextBox 24">
            <a:extLst>
              <a:ext uri="{FF2B5EF4-FFF2-40B4-BE49-F238E27FC236}">
                <a16:creationId xmlns:a16="http://schemas.microsoft.com/office/drawing/2014/main" id="{685DA1AE-655C-2202-BDA7-61B9EDCC19D6}"/>
              </a:ext>
            </a:extLst>
          </p:cNvPr>
          <p:cNvSpPr txBox="1"/>
          <p:nvPr/>
        </p:nvSpPr>
        <p:spPr>
          <a:xfrm>
            <a:off x="7310509" y="3109557"/>
            <a:ext cx="466469" cy="230832"/>
          </a:xfrm>
          <a:prstGeom prst="rect">
            <a:avLst/>
          </a:prstGeom>
          <a:noFill/>
        </p:spPr>
        <p:txBody>
          <a:bodyPr wrap="square" rtlCol="0">
            <a:spAutoFit/>
          </a:bodyPr>
          <a:lstStyle/>
          <a:p>
            <a:r>
              <a:rPr lang="en-GB" sz="900" dirty="0"/>
              <a:t>37.2</a:t>
            </a:r>
          </a:p>
        </p:txBody>
      </p:sp>
      <p:sp>
        <p:nvSpPr>
          <p:cNvPr id="26" name="TextBox 25">
            <a:extLst>
              <a:ext uri="{FF2B5EF4-FFF2-40B4-BE49-F238E27FC236}">
                <a16:creationId xmlns:a16="http://schemas.microsoft.com/office/drawing/2014/main" id="{170C3E70-CB73-9F46-2BE9-973BB1C21169}"/>
              </a:ext>
            </a:extLst>
          </p:cNvPr>
          <p:cNvSpPr txBox="1"/>
          <p:nvPr/>
        </p:nvSpPr>
        <p:spPr>
          <a:xfrm>
            <a:off x="7185986" y="3378465"/>
            <a:ext cx="554499" cy="215444"/>
          </a:xfrm>
          <a:prstGeom prst="rect">
            <a:avLst/>
          </a:prstGeom>
          <a:noFill/>
        </p:spPr>
        <p:txBody>
          <a:bodyPr wrap="square" rtlCol="0">
            <a:spAutoFit/>
          </a:bodyPr>
          <a:lstStyle/>
          <a:p>
            <a:r>
              <a:rPr lang="en-GB" sz="800" dirty="0"/>
              <a:t>38.9</a:t>
            </a:r>
          </a:p>
        </p:txBody>
      </p:sp>
      <p:sp>
        <p:nvSpPr>
          <p:cNvPr id="27" name="TextBox 26">
            <a:extLst>
              <a:ext uri="{FF2B5EF4-FFF2-40B4-BE49-F238E27FC236}">
                <a16:creationId xmlns:a16="http://schemas.microsoft.com/office/drawing/2014/main" id="{07517B99-C97F-2978-1827-EB697704BFE5}"/>
              </a:ext>
            </a:extLst>
          </p:cNvPr>
          <p:cNvSpPr txBox="1"/>
          <p:nvPr/>
        </p:nvSpPr>
        <p:spPr>
          <a:xfrm>
            <a:off x="7006284" y="3547236"/>
            <a:ext cx="400478" cy="215444"/>
          </a:xfrm>
          <a:prstGeom prst="rect">
            <a:avLst/>
          </a:prstGeom>
          <a:noFill/>
        </p:spPr>
        <p:txBody>
          <a:bodyPr wrap="square" rtlCol="0">
            <a:spAutoFit/>
          </a:bodyPr>
          <a:lstStyle/>
          <a:p>
            <a:r>
              <a:rPr lang="en-GB" sz="800" dirty="0"/>
              <a:t>35.7</a:t>
            </a:r>
          </a:p>
        </p:txBody>
      </p:sp>
      <p:sp>
        <p:nvSpPr>
          <p:cNvPr id="28" name="TextBox 27">
            <a:extLst>
              <a:ext uri="{FF2B5EF4-FFF2-40B4-BE49-F238E27FC236}">
                <a16:creationId xmlns:a16="http://schemas.microsoft.com/office/drawing/2014/main" id="{2E2264D4-7C5E-1736-6F5A-EEAF89D7DD66}"/>
              </a:ext>
            </a:extLst>
          </p:cNvPr>
          <p:cNvSpPr txBox="1"/>
          <p:nvPr/>
        </p:nvSpPr>
        <p:spPr>
          <a:xfrm>
            <a:off x="7112161" y="3810807"/>
            <a:ext cx="482028" cy="253916"/>
          </a:xfrm>
          <a:prstGeom prst="rect">
            <a:avLst/>
          </a:prstGeom>
          <a:noFill/>
        </p:spPr>
        <p:txBody>
          <a:bodyPr wrap="square" rtlCol="0">
            <a:spAutoFit/>
          </a:bodyPr>
          <a:lstStyle/>
          <a:p>
            <a:r>
              <a:rPr lang="en-GB" sz="1050" dirty="0"/>
              <a:t>34.8</a:t>
            </a:r>
          </a:p>
        </p:txBody>
      </p:sp>
      <p:sp>
        <p:nvSpPr>
          <p:cNvPr id="29" name="TextBox 28">
            <a:extLst>
              <a:ext uri="{FF2B5EF4-FFF2-40B4-BE49-F238E27FC236}">
                <a16:creationId xmlns:a16="http://schemas.microsoft.com/office/drawing/2014/main" id="{AB65FD9B-52EA-34C2-8AAB-BFB634C16DFF}"/>
              </a:ext>
            </a:extLst>
          </p:cNvPr>
          <p:cNvSpPr txBox="1"/>
          <p:nvPr/>
        </p:nvSpPr>
        <p:spPr>
          <a:xfrm>
            <a:off x="6429006" y="4485372"/>
            <a:ext cx="472307" cy="276999"/>
          </a:xfrm>
          <a:prstGeom prst="rect">
            <a:avLst/>
          </a:prstGeom>
          <a:noFill/>
        </p:spPr>
        <p:txBody>
          <a:bodyPr wrap="square" rtlCol="0">
            <a:spAutoFit/>
          </a:bodyPr>
          <a:lstStyle/>
          <a:p>
            <a:r>
              <a:rPr lang="en-GB" sz="1200" dirty="0"/>
              <a:t>37.1</a:t>
            </a:r>
          </a:p>
        </p:txBody>
      </p:sp>
      <p:sp>
        <p:nvSpPr>
          <p:cNvPr id="30" name="TextBox 29">
            <a:extLst>
              <a:ext uri="{FF2B5EF4-FFF2-40B4-BE49-F238E27FC236}">
                <a16:creationId xmlns:a16="http://schemas.microsoft.com/office/drawing/2014/main" id="{333E4EAA-A55E-D2EB-02D5-92584FC9BA2D}"/>
              </a:ext>
            </a:extLst>
          </p:cNvPr>
          <p:cNvSpPr txBox="1"/>
          <p:nvPr/>
        </p:nvSpPr>
        <p:spPr>
          <a:xfrm>
            <a:off x="7006284" y="4302491"/>
            <a:ext cx="819056" cy="276999"/>
          </a:xfrm>
          <a:prstGeom prst="rect">
            <a:avLst/>
          </a:prstGeom>
          <a:noFill/>
        </p:spPr>
        <p:txBody>
          <a:bodyPr wrap="square" rtlCol="0">
            <a:spAutoFit/>
          </a:bodyPr>
          <a:lstStyle/>
          <a:p>
            <a:r>
              <a:rPr lang="en-GB" sz="1200" dirty="0"/>
              <a:t>36.6</a:t>
            </a:r>
          </a:p>
        </p:txBody>
      </p:sp>
      <p:sp>
        <p:nvSpPr>
          <p:cNvPr id="31" name="TextBox 30">
            <a:extLst>
              <a:ext uri="{FF2B5EF4-FFF2-40B4-BE49-F238E27FC236}">
                <a16:creationId xmlns:a16="http://schemas.microsoft.com/office/drawing/2014/main" id="{BF56356A-8D4D-9952-3C89-FAAC234AD4BF}"/>
              </a:ext>
            </a:extLst>
          </p:cNvPr>
          <p:cNvSpPr txBox="1"/>
          <p:nvPr/>
        </p:nvSpPr>
        <p:spPr>
          <a:xfrm>
            <a:off x="7157112" y="4810498"/>
            <a:ext cx="716356" cy="307777"/>
          </a:xfrm>
          <a:prstGeom prst="rect">
            <a:avLst/>
          </a:prstGeom>
          <a:noFill/>
        </p:spPr>
        <p:txBody>
          <a:bodyPr wrap="square" rtlCol="0">
            <a:spAutoFit/>
          </a:bodyPr>
          <a:lstStyle/>
          <a:p>
            <a:r>
              <a:rPr lang="en-GB" sz="1400" dirty="0"/>
              <a:t>38.4</a:t>
            </a:r>
          </a:p>
        </p:txBody>
      </p:sp>
      <p:sp>
        <p:nvSpPr>
          <p:cNvPr id="32" name="TextBox 31">
            <a:extLst>
              <a:ext uri="{FF2B5EF4-FFF2-40B4-BE49-F238E27FC236}">
                <a16:creationId xmlns:a16="http://schemas.microsoft.com/office/drawing/2014/main" id="{E225459C-59F3-0964-2BFA-DC5873C060CC}"/>
              </a:ext>
            </a:extLst>
          </p:cNvPr>
          <p:cNvSpPr txBox="1"/>
          <p:nvPr/>
        </p:nvSpPr>
        <p:spPr>
          <a:xfrm>
            <a:off x="7911969" y="4870152"/>
            <a:ext cx="716356" cy="307777"/>
          </a:xfrm>
          <a:prstGeom prst="rect">
            <a:avLst/>
          </a:prstGeom>
          <a:noFill/>
        </p:spPr>
        <p:txBody>
          <a:bodyPr wrap="square" rtlCol="0">
            <a:spAutoFit/>
          </a:bodyPr>
          <a:lstStyle/>
          <a:p>
            <a:r>
              <a:rPr lang="en-GB" sz="1400" dirty="0"/>
              <a:t>36.9</a:t>
            </a:r>
          </a:p>
        </p:txBody>
      </p:sp>
      <p:sp>
        <p:nvSpPr>
          <p:cNvPr id="33" name="TextBox 32">
            <a:extLst>
              <a:ext uri="{FF2B5EF4-FFF2-40B4-BE49-F238E27FC236}">
                <a16:creationId xmlns:a16="http://schemas.microsoft.com/office/drawing/2014/main" id="{C2024A3C-7A6A-03E1-0296-4B923A3FF0A2}"/>
              </a:ext>
            </a:extLst>
          </p:cNvPr>
          <p:cNvSpPr txBox="1"/>
          <p:nvPr/>
        </p:nvSpPr>
        <p:spPr>
          <a:xfrm>
            <a:off x="7578257" y="3705839"/>
            <a:ext cx="482028" cy="253916"/>
          </a:xfrm>
          <a:prstGeom prst="rect">
            <a:avLst/>
          </a:prstGeom>
          <a:noFill/>
        </p:spPr>
        <p:txBody>
          <a:bodyPr wrap="square" rtlCol="0">
            <a:spAutoFit/>
          </a:bodyPr>
          <a:lstStyle/>
          <a:p>
            <a:r>
              <a:rPr lang="en-GB" sz="1050" dirty="0"/>
              <a:t>34.3</a:t>
            </a:r>
          </a:p>
        </p:txBody>
      </p:sp>
      <p:sp>
        <p:nvSpPr>
          <p:cNvPr id="34" name="TextBox 33">
            <a:extLst>
              <a:ext uri="{FF2B5EF4-FFF2-40B4-BE49-F238E27FC236}">
                <a16:creationId xmlns:a16="http://schemas.microsoft.com/office/drawing/2014/main" id="{7CA345C1-9F2E-4120-2D7D-3C3D6BA870B5}"/>
              </a:ext>
            </a:extLst>
          </p:cNvPr>
          <p:cNvSpPr txBox="1"/>
          <p:nvPr/>
        </p:nvSpPr>
        <p:spPr>
          <a:xfrm>
            <a:off x="7892717" y="3438626"/>
            <a:ext cx="716356" cy="261610"/>
          </a:xfrm>
          <a:prstGeom prst="rect">
            <a:avLst/>
          </a:prstGeom>
          <a:noFill/>
        </p:spPr>
        <p:txBody>
          <a:bodyPr wrap="square" rtlCol="0">
            <a:spAutoFit/>
          </a:bodyPr>
          <a:lstStyle/>
          <a:p>
            <a:r>
              <a:rPr lang="en-GB" sz="1050" dirty="0"/>
              <a:t>34.2</a:t>
            </a:r>
          </a:p>
        </p:txBody>
      </p:sp>
      <p:sp>
        <p:nvSpPr>
          <p:cNvPr id="35" name="TextBox 34">
            <a:extLst>
              <a:ext uri="{FF2B5EF4-FFF2-40B4-BE49-F238E27FC236}">
                <a16:creationId xmlns:a16="http://schemas.microsoft.com/office/drawing/2014/main" id="{62BD4E88-B442-EED7-2542-803EF317954F}"/>
              </a:ext>
            </a:extLst>
          </p:cNvPr>
          <p:cNvSpPr txBox="1"/>
          <p:nvPr/>
        </p:nvSpPr>
        <p:spPr>
          <a:xfrm>
            <a:off x="7834967" y="3109557"/>
            <a:ext cx="367530" cy="200055"/>
          </a:xfrm>
          <a:prstGeom prst="rect">
            <a:avLst/>
          </a:prstGeom>
          <a:noFill/>
        </p:spPr>
        <p:txBody>
          <a:bodyPr wrap="square" rtlCol="0">
            <a:spAutoFit/>
          </a:bodyPr>
          <a:lstStyle/>
          <a:p>
            <a:r>
              <a:rPr lang="en-GB" sz="700" dirty="0"/>
              <a:t>35.9</a:t>
            </a:r>
          </a:p>
        </p:txBody>
      </p:sp>
      <p:sp>
        <p:nvSpPr>
          <p:cNvPr id="36" name="TextBox 35">
            <a:extLst>
              <a:ext uri="{FF2B5EF4-FFF2-40B4-BE49-F238E27FC236}">
                <a16:creationId xmlns:a16="http://schemas.microsoft.com/office/drawing/2014/main" id="{57245B6C-DF3D-BD49-7EA6-35CB3FA96584}"/>
              </a:ext>
            </a:extLst>
          </p:cNvPr>
          <p:cNvSpPr txBox="1"/>
          <p:nvPr/>
        </p:nvSpPr>
        <p:spPr>
          <a:xfrm>
            <a:off x="8175209" y="2994964"/>
            <a:ext cx="466469" cy="246221"/>
          </a:xfrm>
          <a:prstGeom prst="rect">
            <a:avLst/>
          </a:prstGeom>
          <a:noFill/>
        </p:spPr>
        <p:txBody>
          <a:bodyPr wrap="square" rtlCol="0">
            <a:spAutoFit/>
          </a:bodyPr>
          <a:lstStyle/>
          <a:p>
            <a:r>
              <a:rPr lang="en-GB" sz="1000" dirty="0"/>
              <a:t>31.5</a:t>
            </a:r>
          </a:p>
        </p:txBody>
      </p:sp>
      <p:sp>
        <p:nvSpPr>
          <p:cNvPr id="37" name="TextBox 36">
            <a:extLst>
              <a:ext uri="{FF2B5EF4-FFF2-40B4-BE49-F238E27FC236}">
                <a16:creationId xmlns:a16="http://schemas.microsoft.com/office/drawing/2014/main" id="{B98B4A86-1243-6191-73D1-551D98706847}"/>
              </a:ext>
            </a:extLst>
          </p:cNvPr>
          <p:cNvSpPr txBox="1"/>
          <p:nvPr/>
        </p:nvSpPr>
        <p:spPr>
          <a:xfrm>
            <a:off x="8958941" y="2307436"/>
            <a:ext cx="596766" cy="276999"/>
          </a:xfrm>
          <a:prstGeom prst="rect">
            <a:avLst/>
          </a:prstGeom>
          <a:noFill/>
        </p:spPr>
        <p:txBody>
          <a:bodyPr wrap="square" rtlCol="0">
            <a:spAutoFit/>
          </a:bodyPr>
          <a:lstStyle/>
          <a:p>
            <a:r>
              <a:rPr lang="en-GB" sz="1200" dirty="0"/>
              <a:t>35.7</a:t>
            </a:r>
          </a:p>
        </p:txBody>
      </p:sp>
      <p:sp>
        <p:nvSpPr>
          <p:cNvPr id="38" name="TextBox 37">
            <a:extLst>
              <a:ext uri="{FF2B5EF4-FFF2-40B4-BE49-F238E27FC236}">
                <a16:creationId xmlns:a16="http://schemas.microsoft.com/office/drawing/2014/main" id="{72D23491-4A5A-1CBC-91DD-3D5DED4BA637}"/>
              </a:ext>
            </a:extLst>
          </p:cNvPr>
          <p:cNvSpPr txBox="1"/>
          <p:nvPr/>
        </p:nvSpPr>
        <p:spPr>
          <a:xfrm>
            <a:off x="8709056" y="2943196"/>
            <a:ext cx="504917" cy="276999"/>
          </a:xfrm>
          <a:prstGeom prst="rect">
            <a:avLst/>
          </a:prstGeom>
          <a:noFill/>
        </p:spPr>
        <p:txBody>
          <a:bodyPr wrap="square" rtlCol="0">
            <a:spAutoFit/>
          </a:bodyPr>
          <a:lstStyle/>
          <a:p>
            <a:r>
              <a:rPr lang="en-GB" sz="1200" dirty="0"/>
              <a:t>32.0</a:t>
            </a:r>
          </a:p>
        </p:txBody>
      </p:sp>
      <p:sp>
        <p:nvSpPr>
          <p:cNvPr id="39" name="TextBox 38">
            <a:extLst>
              <a:ext uri="{FF2B5EF4-FFF2-40B4-BE49-F238E27FC236}">
                <a16:creationId xmlns:a16="http://schemas.microsoft.com/office/drawing/2014/main" id="{781B6B77-702B-61D6-597D-E83254D1545E}"/>
              </a:ext>
            </a:extLst>
          </p:cNvPr>
          <p:cNvSpPr txBox="1"/>
          <p:nvPr/>
        </p:nvSpPr>
        <p:spPr>
          <a:xfrm>
            <a:off x="9366205" y="2837319"/>
            <a:ext cx="504917" cy="276999"/>
          </a:xfrm>
          <a:prstGeom prst="rect">
            <a:avLst/>
          </a:prstGeom>
          <a:noFill/>
        </p:spPr>
        <p:txBody>
          <a:bodyPr wrap="square" rtlCol="0">
            <a:spAutoFit/>
          </a:bodyPr>
          <a:lstStyle/>
          <a:p>
            <a:r>
              <a:rPr lang="en-GB" sz="1200" dirty="0"/>
              <a:t>43.9</a:t>
            </a:r>
          </a:p>
        </p:txBody>
      </p:sp>
      <p:sp>
        <p:nvSpPr>
          <p:cNvPr id="40" name="TextBox 39">
            <a:extLst>
              <a:ext uri="{FF2B5EF4-FFF2-40B4-BE49-F238E27FC236}">
                <a16:creationId xmlns:a16="http://schemas.microsoft.com/office/drawing/2014/main" id="{D7639DF8-E35D-05CF-06D5-68CBA714F63F}"/>
              </a:ext>
            </a:extLst>
          </p:cNvPr>
          <p:cNvSpPr txBox="1"/>
          <p:nvPr/>
        </p:nvSpPr>
        <p:spPr>
          <a:xfrm>
            <a:off x="10136222" y="2500859"/>
            <a:ext cx="534202" cy="307777"/>
          </a:xfrm>
          <a:prstGeom prst="rect">
            <a:avLst/>
          </a:prstGeom>
          <a:noFill/>
        </p:spPr>
        <p:txBody>
          <a:bodyPr wrap="square" rtlCol="0">
            <a:spAutoFit/>
          </a:bodyPr>
          <a:lstStyle/>
          <a:p>
            <a:r>
              <a:rPr lang="en-GB" sz="1400" dirty="0"/>
              <a:t>40.1</a:t>
            </a:r>
          </a:p>
        </p:txBody>
      </p:sp>
      <p:sp>
        <p:nvSpPr>
          <p:cNvPr id="41" name="TextBox 40">
            <a:extLst>
              <a:ext uri="{FF2B5EF4-FFF2-40B4-BE49-F238E27FC236}">
                <a16:creationId xmlns:a16="http://schemas.microsoft.com/office/drawing/2014/main" id="{463A3BA5-D093-19F2-F196-65615DCC2B98}"/>
              </a:ext>
            </a:extLst>
          </p:cNvPr>
          <p:cNvSpPr txBox="1"/>
          <p:nvPr/>
        </p:nvSpPr>
        <p:spPr>
          <a:xfrm>
            <a:off x="8805970" y="3570974"/>
            <a:ext cx="596766" cy="276999"/>
          </a:xfrm>
          <a:prstGeom prst="rect">
            <a:avLst/>
          </a:prstGeom>
          <a:noFill/>
        </p:spPr>
        <p:txBody>
          <a:bodyPr wrap="square" rtlCol="0">
            <a:spAutoFit/>
          </a:bodyPr>
          <a:lstStyle/>
          <a:p>
            <a:r>
              <a:rPr lang="en-GB" sz="1200" dirty="0"/>
              <a:t>34.9</a:t>
            </a:r>
          </a:p>
        </p:txBody>
      </p:sp>
      <p:sp>
        <p:nvSpPr>
          <p:cNvPr id="42" name="TextBox 41">
            <a:extLst>
              <a:ext uri="{FF2B5EF4-FFF2-40B4-BE49-F238E27FC236}">
                <a16:creationId xmlns:a16="http://schemas.microsoft.com/office/drawing/2014/main" id="{7800AF41-648C-CB8D-AB27-0159D2AC2D91}"/>
              </a:ext>
            </a:extLst>
          </p:cNvPr>
          <p:cNvSpPr txBox="1"/>
          <p:nvPr/>
        </p:nvSpPr>
        <p:spPr>
          <a:xfrm>
            <a:off x="8296978" y="3896101"/>
            <a:ext cx="673100" cy="276999"/>
          </a:xfrm>
          <a:prstGeom prst="rect">
            <a:avLst/>
          </a:prstGeom>
          <a:noFill/>
        </p:spPr>
        <p:txBody>
          <a:bodyPr wrap="square" rtlCol="0">
            <a:spAutoFit/>
          </a:bodyPr>
          <a:lstStyle/>
          <a:p>
            <a:r>
              <a:rPr lang="en-GB" sz="1200" dirty="0"/>
              <a:t>34.9</a:t>
            </a:r>
          </a:p>
        </p:txBody>
      </p:sp>
      <p:sp>
        <p:nvSpPr>
          <p:cNvPr id="43" name="TextBox 42">
            <a:extLst>
              <a:ext uri="{FF2B5EF4-FFF2-40B4-BE49-F238E27FC236}">
                <a16:creationId xmlns:a16="http://schemas.microsoft.com/office/drawing/2014/main" id="{5E135754-7F33-E54A-CB83-C744C7AC3FA4}"/>
              </a:ext>
            </a:extLst>
          </p:cNvPr>
          <p:cNvSpPr txBox="1"/>
          <p:nvPr/>
        </p:nvSpPr>
        <p:spPr>
          <a:xfrm>
            <a:off x="8814934" y="4666117"/>
            <a:ext cx="846651" cy="338554"/>
          </a:xfrm>
          <a:prstGeom prst="rect">
            <a:avLst/>
          </a:prstGeom>
          <a:noFill/>
        </p:spPr>
        <p:txBody>
          <a:bodyPr wrap="square" rtlCol="0">
            <a:spAutoFit/>
          </a:bodyPr>
          <a:lstStyle/>
          <a:p>
            <a:r>
              <a:rPr lang="en-GB" sz="1600" dirty="0"/>
              <a:t>35.8</a:t>
            </a:r>
          </a:p>
        </p:txBody>
      </p:sp>
      <p:sp>
        <p:nvSpPr>
          <p:cNvPr id="44" name="TextBox 43">
            <a:extLst>
              <a:ext uri="{FF2B5EF4-FFF2-40B4-BE49-F238E27FC236}">
                <a16:creationId xmlns:a16="http://schemas.microsoft.com/office/drawing/2014/main" id="{EC58B692-0014-8956-E74B-87032A9C5469}"/>
              </a:ext>
            </a:extLst>
          </p:cNvPr>
          <p:cNvSpPr txBox="1"/>
          <p:nvPr/>
        </p:nvSpPr>
        <p:spPr>
          <a:xfrm>
            <a:off x="9439906" y="3744229"/>
            <a:ext cx="482028" cy="276999"/>
          </a:xfrm>
          <a:prstGeom prst="rect">
            <a:avLst/>
          </a:prstGeom>
          <a:noFill/>
        </p:spPr>
        <p:txBody>
          <a:bodyPr wrap="square" rtlCol="0">
            <a:spAutoFit/>
          </a:bodyPr>
          <a:lstStyle/>
          <a:p>
            <a:r>
              <a:rPr lang="en-GB" sz="1200" dirty="0"/>
              <a:t>37.2</a:t>
            </a:r>
          </a:p>
        </p:txBody>
      </p:sp>
      <p:pic>
        <p:nvPicPr>
          <p:cNvPr id="57" name="Audio 56">
            <a:hlinkClick r:id="" action="ppaction://media"/>
            <a:extLst>
              <a:ext uri="{FF2B5EF4-FFF2-40B4-BE49-F238E27FC236}">
                <a16:creationId xmlns:a16="http://schemas.microsoft.com/office/drawing/2014/main" id="{B8A08254-8E42-5B04-021E-608FD90F321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0694937"/>
      </p:ext>
    </p:extLst>
  </p:cSld>
  <p:clrMapOvr>
    <a:masterClrMapping/>
  </p:clrMapOvr>
  <mc:AlternateContent xmlns:mc="http://schemas.openxmlformats.org/markup-compatibility/2006" xmlns:p14="http://schemas.microsoft.com/office/powerpoint/2010/main">
    <mc:Choice Requires="p14">
      <p:transition p14:dur="100" advTm="27648">
        <p:wipe/>
      </p:transition>
    </mc:Choice>
    <mc:Fallback xmlns="">
      <p:transition advTm="27648">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F134-0805-7153-7DBA-2637F6ABD033}"/>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sz="3200" b="1" kern="1200" dirty="0">
                <a:solidFill>
                  <a:schemeClr val="tx1"/>
                </a:solidFill>
                <a:latin typeface="+mj-lt"/>
                <a:ea typeface="+mj-ea"/>
                <a:cs typeface="+mj-cs"/>
              </a:rPr>
              <a:t>Correlations</a:t>
            </a:r>
          </a:p>
        </p:txBody>
      </p:sp>
      <p:sp>
        <p:nvSpPr>
          <p:cNvPr id="11" name="Rectangle 10">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different colored squares&#10;&#10;Description automatically generated">
            <a:extLst>
              <a:ext uri="{FF2B5EF4-FFF2-40B4-BE49-F238E27FC236}">
                <a16:creationId xmlns:a16="http://schemas.microsoft.com/office/drawing/2014/main" id="{CEC2688F-51E3-81A3-A2DC-FAC97B2B201E}"/>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97252" y="1525102"/>
            <a:ext cx="7482697" cy="4489617"/>
          </a:xfrm>
          <a:prstGeom prst="rect">
            <a:avLst/>
          </a:prstGeom>
        </p:spPr>
      </p:pic>
      <p:cxnSp>
        <p:nvCxnSpPr>
          <p:cNvPr id="13" name="Straight Connector 1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F8D7527-9FBA-5F37-6978-11CF695A5030}"/>
              </a:ext>
            </a:extLst>
          </p:cNvPr>
          <p:cNvSpPr txBox="1"/>
          <p:nvPr/>
        </p:nvSpPr>
        <p:spPr>
          <a:xfrm>
            <a:off x="8152065" y="2183749"/>
            <a:ext cx="3434180" cy="35990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Food categories only</a:t>
            </a:r>
          </a:p>
          <a:p>
            <a:pPr marL="285750" indent="-228600">
              <a:lnSpc>
                <a:spcPct val="90000"/>
              </a:lnSpc>
              <a:spcAft>
                <a:spcPts val="600"/>
              </a:spcAft>
              <a:buFont typeface="Arial" panose="020B0604020202020204" pitchFamily="34" charset="0"/>
              <a:buChar char="•"/>
            </a:pPr>
            <a:r>
              <a:rPr lang="en-US" sz="2000" dirty="0"/>
              <a:t>Borough</a:t>
            </a:r>
          </a:p>
          <a:p>
            <a:pPr marL="285750" indent="-228600">
              <a:lnSpc>
                <a:spcPct val="90000"/>
              </a:lnSpc>
              <a:spcAft>
                <a:spcPts val="600"/>
              </a:spcAft>
              <a:buFont typeface="Arial" panose="020B0604020202020204" pitchFamily="34" charset="0"/>
              <a:buChar char="•"/>
            </a:pPr>
            <a:r>
              <a:rPr lang="en-US" sz="2000" dirty="0"/>
              <a:t>Positive</a:t>
            </a:r>
          </a:p>
          <a:p>
            <a:pPr marL="742950" lvl="1" indent="-228600">
              <a:lnSpc>
                <a:spcPct val="90000"/>
              </a:lnSpc>
              <a:spcAft>
                <a:spcPts val="600"/>
              </a:spcAft>
              <a:buFont typeface="Arial" panose="020B0604020202020204" pitchFamily="34" charset="0"/>
              <a:buChar char="•"/>
            </a:pPr>
            <a:r>
              <a:rPr lang="en-US" sz="2000" dirty="0"/>
              <a:t>Higher Average Age</a:t>
            </a:r>
          </a:p>
          <a:p>
            <a:pPr marL="742950" lvl="1" indent="-228600">
              <a:lnSpc>
                <a:spcPct val="90000"/>
              </a:lnSpc>
              <a:spcAft>
                <a:spcPts val="600"/>
              </a:spcAft>
              <a:buFont typeface="Arial" panose="020B0604020202020204" pitchFamily="34" charset="0"/>
              <a:buChar char="•"/>
            </a:pPr>
            <a:r>
              <a:rPr lang="en-US" sz="2000" dirty="0"/>
              <a:t>Ready meal: 0.52</a:t>
            </a:r>
          </a:p>
          <a:p>
            <a:pPr marL="742950" lvl="1" indent="-228600">
              <a:lnSpc>
                <a:spcPct val="90000"/>
              </a:lnSpc>
              <a:spcAft>
                <a:spcPts val="600"/>
              </a:spcAft>
              <a:buFont typeface="Arial" panose="020B0604020202020204" pitchFamily="34" charset="0"/>
              <a:buChar char="•"/>
            </a:pPr>
            <a:r>
              <a:rPr lang="en-US" sz="2000" dirty="0"/>
              <a:t>Fruit &amp; Veg: 0.41</a:t>
            </a:r>
          </a:p>
          <a:p>
            <a:pPr marL="285750" indent="-228600">
              <a:lnSpc>
                <a:spcPct val="90000"/>
              </a:lnSpc>
              <a:spcAft>
                <a:spcPts val="600"/>
              </a:spcAft>
              <a:buFont typeface="Arial" panose="020B0604020202020204" pitchFamily="34" charset="0"/>
              <a:buChar char="•"/>
            </a:pPr>
            <a:r>
              <a:rPr lang="en-US" sz="2000" dirty="0"/>
              <a:t>Negative</a:t>
            </a:r>
          </a:p>
          <a:p>
            <a:pPr marL="742950" lvl="1" indent="-228600">
              <a:lnSpc>
                <a:spcPct val="90000"/>
              </a:lnSpc>
              <a:spcAft>
                <a:spcPts val="600"/>
              </a:spcAft>
              <a:buFont typeface="Arial" panose="020B0604020202020204" pitchFamily="34" charset="0"/>
              <a:buChar char="•"/>
            </a:pPr>
            <a:r>
              <a:rPr lang="en-US" sz="2000" dirty="0"/>
              <a:t>Lower Average Age</a:t>
            </a:r>
          </a:p>
          <a:p>
            <a:pPr marL="742950" lvl="1" indent="-228600">
              <a:lnSpc>
                <a:spcPct val="90000"/>
              </a:lnSpc>
              <a:spcAft>
                <a:spcPts val="600"/>
              </a:spcAft>
              <a:buFont typeface="Arial" panose="020B0604020202020204" pitchFamily="34" charset="0"/>
              <a:buChar char="•"/>
            </a:pPr>
            <a:r>
              <a:rPr lang="en-US" sz="2000" dirty="0"/>
              <a:t>Fats &amp; Oil: -0.61</a:t>
            </a:r>
          </a:p>
          <a:p>
            <a:pPr marL="742950" lvl="1" indent="-228600">
              <a:lnSpc>
                <a:spcPct val="90000"/>
              </a:lnSpc>
              <a:spcAft>
                <a:spcPts val="600"/>
              </a:spcAft>
              <a:buFont typeface="Arial" panose="020B0604020202020204" pitchFamily="34" charset="0"/>
              <a:buChar char="•"/>
            </a:pPr>
            <a:r>
              <a:rPr lang="en-US" sz="2000" dirty="0"/>
              <a:t>Grains: -0.46</a:t>
            </a:r>
          </a:p>
        </p:txBody>
      </p:sp>
      <p:pic>
        <p:nvPicPr>
          <p:cNvPr id="8" name="Picture 7" descr="A graph with different colored squares&#10;&#10;Description automatically generated">
            <a:extLst>
              <a:ext uri="{FF2B5EF4-FFF2-40B4-BE49-F238E27FC236}">
                <a16:creationId xmlns:a16="http://schemas.microsoft.com/office/drawing/2014/main" id="{32771384-5043-0091-6576-BBEEC4D80B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32" y="1525102"/>
            <a:ext cx="7482694" cy="4489617"/>
          </a:xfrm>
          <a:prstGeom prst="rect">
            <a:avLst/>
          </a:prstGeom>
        </p:spPr>
      </p:pic>
      <p:pic>
        <p:nvPicPr>
          <p:cNvPr id="10" name="Picture 9" descr="A graph with blue and pink squares&#10;&#10;Description automatically generated">
            <a:extLst>
              <a:ext uri="{FF2B5EF4-FFF2-40B4-BE49-F238E27FC236}">
                <a16:creationId xmlns:a16="http://schemas.microsoft.com/office/drawing/2014/main" id="{6571ADC7-0B49-89DE-28D2-98B1D5562F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52" y="1525101"/>
            <a:ext cx="7460974" cy="4476585"/>
          </a:xfrm>
          <a:prstGeom prst="rect">
            <a:avLst/>
          </a:prstGeom>
        </p:spPr>
      </p:pic>
      <p:pic>
        <p:nvPicPr>
          <p:cNvPr id="14" name="Picture 13" descr="A graph with different colored bars&#10;&#10;Description automatically generated">
            <a:extLst>
              <a:ext uri="{FF2B5EF4-FFF2-40B4-BE49-F238E27FC236}">
                <a16:creationId xmlns:a16="http://schemas.microsoft.com/office/drawing/2014/main" id="{1CC2E1FE-2586-28BB-FE0C-FEE2CE47B2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529" y="1525705"/>
            <a:ext cx="7482694" cy="4489617"/>
          </a:xfrm>
          <a:prstGeom prst="rect">
            <a:avLst/>
          </a:prstGeom>
        </p:spPr>
      </p:pic>
      <p:sp>
        <p:nvSpPr>
          <p:cNvPr id="15" name="TextBox 14">
            <a:extLst>
              <a:ext uri="{FF2B5EF4-FFF2-40B4-BE49-F238E27FC236}">
                <a16:creationId xmlns:a16="http://schemas.microsoft.com/office/drawing/2014/main" id="{AEAB9E73-C261-F844-954D-EBD3D72C1603}"/>
              </a:ext>
            </a:extLst>
          </p:cNvPr>
          <p:cNvSpPr txBox="1"/>
          <p:nvPr/>
        </p:nvSpPr>
        <p:spPr>
          <a:xfrm>
            <a:off x="8153400" y="2529245"/>
            <a:ext cx="3434180" cy="35990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Ward</a:t>
            </a:r>
          </a:p>
          <a:p>
            <a:pPr marL="285750" indent="-228600">
              <a:lnSpc>
                <a:spcPct val="90000"/>
              </a:lnSpc>
              <a:spcAft>
                <a:spcPts val="600"/>
              </a:spcAft>
              <a:buFont typeface="Arial" panose="020B0604020202020204" pitchFamily="34" charset="0"/>
              <a:buChar char="•"/>
            </a:pPr>
            <a:r>
              <a:rPr lang="en-US" sz="2000" dirty="0"/>
              <a:t>Positive</a:t>
            </a:r>
          </a:p>
          <a:p>
            <a:pPr marL="742950" lvl="1" indent="-228600">
              <a:lnSpc>
                <a:spcPct val="90000"/>
              </a:lnSpc>
              <a:spcAft>
                <a:spcPts val="600"/>
              </a:spcAft>
              <a:buFont typeface="Arial" panose="020B0604020202020204" pitchFamily="34" charset="0"/>
              <a:buChar char="•"/>
            </a:pPr>
            <a:r>
              <a:rPr lang="en-US" sz="2000" dirty="0"/>
              <a:t>Higher Average Age</a:t>
            </a:r>
          </a:p>
          <a:p>
            <a:pPr marL="742950" lvl="1" indent="-228600">
              <a:lnSpc>
                <a:spcPct val="90000"/>
              </a:lnSpc>
              <a:spcAft>
                <a:spcPts val="600"/>
              </a:spcAft>
              <a:buFont typeface="Arial" panose="020B0604020202020204" pitchFamily="34" charset="0"/>
              <a:buChar char="•"/>
            </a:pPr>
            <a:r>
              <a:rPr lang="en-US" sz="2000" dirty="0"/>
              <a:t>Ready meal: 0.26</a:t>
            </a:r>
          </a:p>
          <a:p>
            <a:pPr marL="742950" lvl="1" indent="-228600">
              <a:lnSpc>
                <a:spcPct val="90000"/>
              </a:lnSpc>
              <a:spcAft>
                <a:spcPts val="600"/>
              </a:spcAft>
              <a:buFont typeface="Arial" panose="020B0604020202020204" pitchFamily="34" charset="0"/>
              <a:buChar char="•"/>
            </a:pPr>
            <a:r>
              <a:rPr lang="en-US" sz="2000" dirty="0"/>
              <a:t>Fruit &amp; Veg: 0.21</a:t>
            </a:r>
          </a:p>
          <a:p>
            <a:pPr marL="285750" indent="-228600">
              <a:lnSpc>
                <a:spcPct val="90000"/>
              </a:lnSpc>
              <a:spcAft>
                <a:spcPts val="600"/>
              </a:spcAft>
              <a:buFont typeface="Arial" panose="020B0604020202020204" pitchFamily="34" charset="0"/>
              <a:buChar char="•"/>
            </a:pPr>
            <a:r>
              <a:rPr lang="en-US" sz="2000" dirty="0"/>
              <a:t>Negative</a:t>
            </a:r>
          </a:p>
          <a:p>
            <a:pPr marL="742950" lvl="1" indent="-228600">
              <a:lnSpc>
                <a:spcPct val="90000"/>
              </a:lnSpc>
              <a:spcAft>
                <a:spcPts val="600"/>
              </a:spcAft>
              <a:buFont typeface="Arial" panose="020B0604020202020204" pitchFamily="34" charset="0"/>
              <a:buChar char="•"/>
            </a:pPr>
            <a:r>
              <a:rPr lang="en-US" sz="2000" dirty="0"/>
              <a:t>Lower Average Age</a:t>
            </a:r>
          </a:p>
          <a:p>
            <a:pPr marL="742950" lvl="1" indent="-228600">
              <a:lnSpc>
                <a:spcPct val="90000"/>
              </a:lnSpc>
              <a:spcAft>
                <a:spcPts val="600"/>
              </a:spcAft>
              <a:buFont typeface="Arial" panose="020B0604020202020204" pitchFamily="34" charset="0"/>
              <a:buChar char="•"/>
            </a:pPr>
            <a:r>
              <a:rPr lang="en-US" sz="2000" dirty="0"/>
              <a:t>Grains: -0.29</a:t>
            </a:r>
          </a:p>
          <a:p>
            <a:pPr marL="742950" lvl="1" indent="-228600">
              <a:lnSpc>
                <a:spcPct val="90000"/>
              </a:lnSpc>
              <a:spcAft>
                <a:spcPts val="600"/>
              </a:spcAft>
              <a:buFont typeface="Arial" panose="020B0604020202020204" pitchFamily="34" charset="0"/>
              <a:buChar char="•"/>
            </a:pPr>
            <a:r>
              <a:rPr lang="en-US" sz="2000" dirty="0"/>
              <a:t>Eggs: -0.27</a:t>
            </a:r>
          </a:p>
        </p:txBody>
      </p:sp>
      <p:sp>
        <p:nvSpPr>
          <p:cNvPr id="16" name="TextBox 15">
            <a:extLst>
              <a:ext uri="{FF2B5EF4-FFF2-40B4-BE49-F238E27FC236}">
                <a16:creationId xmlns:a16="http://schemas.microsoft.com/office/drawing/2014/main" id="{FFBDDF57-103C-B2B9-4944-C496AEA264F7}"/>
              </a:ext>
            </a:extLst>
          </p:cNvPr>
          <p:cNvSpPr txBox="1"/>
          <p:nvPr/>
        </p:nvSpPr>
        <p:spPr>
          <a:xfrm>
            <a:off x="8153400" y="2515127"/>
            <a:ext cx="3434180" cy="35990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MSOA</a:t>
            </a:r>
          </a:p>
          <a:p>
            <a:pPr marL="285750" indent="-228600">
              <a:lnSpc>
                <a:spcPct val="90000"/>
              </a:lnSpc>
              <a:spcAft>
                <a:spcPts val="600"/>
              </a:spcAft>
              <a:buFont typeface="Arial" panose="020B0604020202020204" pitchFamily="34" charset="0"/>
              <a:buChar char="•"/>
            </a:pPr>
            <a:r>
              <a:rPr lang="en-US" sz="2000" dirty="0"/>
              <a:t>Positive</a:t>
            </a:r>
          </a:p>
          <a:p>
            <a:pPr marL="742950" lvl="1" indent="-228600">
              <a:lnSpc>
                <a:spcPct val="90000"/>
              </a:lnSpc>
              <a:spcAft>
                <a:spcPts val="600"/>
              </a:spcAft>
              <a:buFont typeface="Arial" panose="020B0604020202020204" pitchFamily="34" charset="0"/>
              <a:buChar char="•"/>
            </a:pPr>
            <a:r>
              <a:rPr lang="en-US" sz="2000" dirty="0"/>
              <a:t>Higher Average Age</a:t>
            </a:r>
          </a:p>
          <a:p>
            <a:pPr marL="742950" lvl="1" indent="-228600">
              <a:lnSpc>
                <a:spcPct val="90000"/>
              </a:lnSpc>
              <a:spcAft>
                <a:spcPts val="600"/>
              </a:spcAft>
              <a:buFont typeface="Arial" panose="020B0604020202020204" pitchFamily="34" charset="0"/>
              <a:buChar char="•"/>
            </a:pPr>
            <a:r>
              <a:rPr lang="en-US" sz="2000" dirty="0"/>
              <a:t>Ready meal: 0.38</a:t>
            </a:r>
          </a:p>
          <a:p>
            <a:pPr marL="742950" lvl="1" indent="-228600">
              <a:lnSpc>
                <a:spcPct val="90000"/>
              </a:lnSpc>
              <a:spcAft>
                <a:spcPts val="600"/>
              </a:spcAft>
              <a:buFont typeface="Arial" panose="020B0604020202020204" pitchFamily="34" charset="0"/>
              <a:buChar char="•"/>
            </a:pPr>
            <a:r>
              <a:rPr lang="en-US" sz="2000" dirty="0"/>
              <a:t>Fruit &amp; Veg: 0.28</a:t>
            </a:r>
          </a:p>
          <a:p>
            <a:pPr marL="285750" indent="-228600">
              <a:lnSpc>
                <a:spcPct val="90000"/>
              </a:lnSpc>
              <a:spcAft>
                <a:spcPts val="600"/>
              </a:spcAft>
              <a:buFont typeface="Arial" panose="020B0604020202020204" pitchFamily="34" charset="0"/>
              <a:buChar char="•"/>
            </a:pPr>
            <a:r>
              <a:rPr lang="en-US" sz="2000" dirty="0"/>
              <a:t>Negative</a:t>
            </a:r>
          </a:p>
          <a:p>
            <a:pPr marL="742950" lvl="1" indent="-228600">
              <a:lnSpc>
                <a:spcPct val="90000"/>
              </a:lnSpc>
              <a:spcAft>
                <a:spcPts val="600"/>
              </a:spcAft>
              <a:buFont typeface="Arial" panose="020B0604020202020204" pitchFamily="34" charset="0"/>
              <a:buChar char="•"/>
            </a:pPr>
            <a:r>
              <a:rPr lang="en-US" sz="2000" dirty="0"/>
              <a:t>Lower Average Age</a:t>
            </a:r>
          </a:p>
          <a:p>
            <a:pPr marL="742950" lvl="1" indent="-228600">
              <a:lnSpc>
                <a:spcPct val="90000"/>
              </a:lnSpc>
              <a:spcAft>
                <a:spcPts val="600"/>
              </a:spcAft>
              <a:buFont typeface="Arial" panose="020B0604020202020204" pitchFamily="34" charset="0"/>
              <a:buChar char="•"/>
            </a:pPr>
            <a:r>
              <a:rPr lang="en-US" sz="2000" dirty="0"/>
              <a:t>Eggs : -0.40</a:t>
            </a:r>
          </a:p>
          <a:p>
            <a:pPr marL="742950" lvl="1" indent="-228600">
              <a:lnSpc>
                <a:spcPct val="90000"/>
              </a:lnSpc>
              <a:spcAft>
                <a:spcPts val="600"/>
              </a:spcAft>
              <a:buFont typeface="Arial" panose="020B0604020202020204" pitchFamily="34" charset="0"/>
              <a:buChar char="•"/>
            </a:pPr>
            <a:r>
              <a:rPr lang="en-US" sz="2000" dirty="0"/>
              <a:t>Grains: -0.36</a:t>
            </a:r>
          </a:p>
        </p:txBody>
      </p:sp>
      <p:sp>
        <p:nvSpPr>
          <p:cNvPr id="17" name="TextBox 16">
            <a:extLst>
              <a:ext uri="{FF2B5EF4-FFF2-40B4-BE49-F238E27FC236}">
                <a16:creationId xmlns:a16="http://schemas.microsoft.com/office/drawing/2014/main" id="{1AE28CC1-8201-AD0F-69C4-2BECFDF4D8DD}"/>
              </a:ext>
            </a:extLst>
          </p:cNvPr>
          <p:cNvSpPr txBox="1"/>
          <p:nvPr/>
        </p:nvSpPr>
        <p:spPr>
          <a:xfrm>
            <a:off x="8158049" y="2529246"/>
            <a:ext cx="3434180" cy="35990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LSOA</a:t>
            </a:r>
          </a:p>
          <a:p>
            <a:pPr marL="285750" indent="-228600">
              <a:lnSpc>
                <a:spcPct val="90000"/>
              </a:lnSpc>
              <a:spcAft>
                <a:spcPts val="600"/>
              </a:spcAft>
              <a:buFont typeface="Arial" panose="020B0604020202020204" pitchFamily="34" charset="0"/>
              <a:buChar char="•"/>
            </a:pPr>
            <a:r>
              <a:rPr lang="en-US" sz="2000" dirty="0"/>
              <a:t>Positive</a:t>
            </a:r>
          </a:p>
          <a:p>
            <a:pPr marL="742950" lvl="1" indent="-228600">
              <a:lnSpc>
                <a:spcPct val="90000"/>
              </a:lnSpc>
              <a:spcAft>
                <a:spcPts val="600"/>
              </a:spcAft>
              <a:buFont typeface="Arial" panose="020B0604020202020204" pitchFamily="34" charset="0"/>
              <a:buChar char="•"/>
            </a:pPr>
            <a:r>
              <a:rPr lang="en-US" sz="2000" dirty="0"/>
              <a:t>Higher Average Age</a:t>
            </a:r>
          </a:p>
          <a:p>
            <a:pPr marL="742950" lvl="1" indent="-228600">
              <a:lnSpc>
                <a:spcPct val="90000"/>
              </a:lnSpc>
              <a:spcAft>
                <a:spcPts val="600"/>
              </a:spcAft>
              <a:buFont typeface="Arial" panose="020B0604020202020204" pitchFamily="34" charset="0"/>
              <a:buChar char="•"/>
            </a:pPr>
            <a:r>
              <a:rPr lang="en-US" sz="2000" dirty="0"/>
              <a:t>Ready meal: 0.39</a:t>
            </a:r>
          </a:p>
          <a:p>
            <a:pPr marL="742950" lvl="1" indent="-228600">
              <a:lnSpc>
                <a:spcPct val="90000"/>
              </a:lnSpc>
              <a:spcAft>
                <a:spcPts val="600"/>
              </a:spcAft>
              <a:buFont typeface="Arial" panose="020B0604020202020204" pitchFamily="34" charset="0"/>
              <a:buChar char="•"/>
            </a:pPr>
            <a:r>
              <a:rPr lang="en-US" sz="2000" dirty="0"/>
              <a:t>Fruit &amp; Veg: 0.31</a:t>
            </a:r>
          </a:p>
          <a:p>
            <a:pPr marL="285750" indent="-228600">
              <a:lnSpc>
                <a:spcPct val="90000"/>
              </a:lnSpc>
              <a:spcAft>
                <a:spcPts val="600"/>
              </a:spcAft>
              <a:buFont typeface="Arial" panose="020B0604020202020204" pitchFamily="34" charset="0"/>
              <a:buChar char="•"/>
            </a:pPr>
            <a:r>
              <a:rPr lang="en-US" sz="2000" dirty="0"/>
              <a:t>Negative</a:t>
            </a:r>
          </a:p>
          <a:p>
            <a:pPr marL="742950" lvl="1" indent="-228600">
              <a:lnSpc>
                <a:spcPct val="90000"/>
              </a:lnSpc>
              <a:spcAft>
                <a:spcPts val="600"/>
              </a:spcAft>
              <a:buFont typeface="Arial" panose="020B0604020202020204" pitchFamily="34" charset="0"/>
              <a:buChar char="•"/>
            </a:pPr>
            <a:r>
              <a:rPr lang="en-US" sz="2000" dirty="0"/>
              <a:t>Lower Average Age</a:t>
            </a:r>
          </a:p>
          <a:p>
            <a:pPr marL="742950" lvl="1" indent="-228600">
              <a:lnSpc>
                <a:spcPct val="90000"/>
              </a:lnSpc>
              <a:spcAft>
                <a:spcPts val="600"/>
              </a:spcAft>
              <a:buFont typeface="Arial" panose="020B0604020202020204" pitchFamily="34" charset="0"/>
              <a:buChar char="•"/>
            </a:pPr>
            <a:r>
              <a:rPr lang="en-US" sz="2000" dirty="0"/>
              <a:t>Eggs : -0.39</a:t>
            </a:r>
          </a:p>
          <a:p>
            <a:pPr marL="742950" lvl="1" indent="-228600">
              <a:lnSpc>
                <a:spcPct val="90000"/>
              </a:lnSpc>
              <a:spcAft>
                <a:spcPts val="600"/>
              </a:spcAft>
              <a:buFont typeface="Arial" panose="020B0604020202020204" pitchFamily="34" charset="0"/>
              <a:buChar char="•"/>
            </a:pPr>
            <a:r>
              <a:rPr lang="en-US" sz="2000" dirty="0"/>
              <a:t>Grains: -0.38</a:t>
            </a:r>
          </a:p>
        </p:txBody>
      </p:sp>
      <p:pic>
        <p:nvPicPr>
          <p:cNvPr id="35" name="Audio 34">
            <a:hlinkClick r:id="" action="ppaction://media"/>
            <a:extLst>
              <a:ext uri="{FF2B5EF4-FFF2-40B4-BE49-F238E27FC236}">
                <a16:creationId xmlns:a16="http://schemas.microsoft.com/office/drawing/2014/main" id="{A05A723F-CDF4-5A90-1273-F498CF2C5438}"/>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69523883"/>
      </p:ext>
    </p:extLst>
  </p:cSld>
  <p:clrMapOvr>
    <a:masterClrMapping/>
  </p:clrMapOvr>
  <mc:AlternateContent xmlns:mc="http://schemas.openxmlformats.org/markup-compatibility/2006" xmlns:p14="http://schemas.microsoft.com/office/powerpoint/2010/main">
    <mc:Choice Requires="p14">
      <p:transition p14:dur="100" advTm="44163">
        <p:wipe/>
      </p:transition>
    </mc:Choice>
    <mc:Fallback xmlns="">
      <p:transition advTm="44163">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 presetClass="exit"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0" presetClass="entr" presetSubtype="0" fill="hold" grpId="1"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35"/>
                </p:tgtEl>
              </p:cMediaNode>
            </p:audio>
          </p:childTnLst>
        </p:cTn>
      </p:par>
    </p:tnLst>
    <p:bldLst>
      <p:bldP spid="6" grpId="0"/>
      <p:bldP spid="15" grpId="0"/>
      <p:bldP spid="15" grpId="1"/>
      <p:bldP spid="16" grpId="0"/>
      <p:bldP spid="16" grpId="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040C-BB7B-A8AA-7DD7-C7DCFA9B825F}"/>
              </a:ext>
            </a:extLst>
          </p:cNvPr>
          <p:cNvSpPr>
            <a:spLocks noGrp="1"/>
          </p:cNvSpPr>
          <p:nvPr>
            <p:ph type="title"/>
          </p:nvPr>
        </p:nvSpPr>
        <p:spPr>
          <a:xfrm>
            <a:off x="584200" y="3198688"/>
            <a:ext cx="5109950" cy="956674"/>
          </a:xfrm>
        </p:spPr>
        <p:txBody>
          <a:bodyPr>
            <a:normAutofit/>
          </a:bodyPr>
          <a:lstStyle/>
          <a:p>
            <a:r>
              <a:rPr lang="en-GB" sz="3600" b="1" dirty="0"/>
              <a:t>Insights Summary</a:t>
            </a:r>
          </a:p>
        </p:txBody>
      </p:sp>
      <p:pic>
        <p:nvPicPr>
          <p:cNvPr id="12" name="Picture 11" descr="Brown egg with large white eggs">
            <a:extLst>
              <a:ext uri="{FF2B5EF4-FFF2-40B4-BE49-F238E27FC236}">
                <a16:creationId xmlns:a16="http://schemas.microsoft.com/office/drawing/2014/main" id="{3EA68D85-4C32-B06C-654A-8A0CA23F1EE4}"/>
              </a:ext>
            </a:extLst>
          </p:cNvPr>
          <p:cNvPicPr>
            <a:picLocks noChangeAspect="1"/>
          </p:cNvPicPr>
          <p:nvPr/>
        </p:nvPicPr>
        <p:blipFill rotWithShape="1">
          <a:blip r:embed="rId5"/>
          <a:srcRect t="13541" r="-1" b="2406"/>
          <a:stretch/>
        </p:blipFill>
        <p:spPr>
          <a:xfrm>
            <a:off x="5" y="881953"/>
            <a:ext cx="3664827" cy="2310286"/>
          </a:xfrm>
          <a:prstGeom prst="rect">
            <a:avLst/>
          </a:prstGeom>
        </p:spPr>
      </p:pic>
      <p:sp>
        <p:nvSpPr>
          <p:cNvPr id="85" name="Freeform: Shape 84">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txBody>
          <a:bodyPr/>
          <a:lstStyle/>
          <a:p>
            <a:endParaRPr lang="en-GB"/>
          </a:p>
        </p:txBody>
      </p:sp>
      <p:pic>
        <p:nvPicPr>
          <p:cNvPr id="18" name="Picture 17" descr="Assorted candy in paper bags">
            <a:extLst>
              <a:ext uri="{FF2B5EF4-FFF2-40B4-BE49-F238E27FC236}">
                <a16:creationId xmlns:a16="http://schemas.microsoft.com/office/drawing/2014/main" id="{D7352E9D-B4BD-B4C2-6B6C-FFC4F861272A}"/>
              </a:ext>
            </a:extLst>
          </p:cNvPr>
          <p:cNvPicPr>
            <a:picLocks noChangeAspect="1"/>
          </p:cNvPicPr>
          <p:nvPr/>
        </p:nvPicPr>
        <p:blipFill rotWithShape="1">
          <a:blip r:embed="rId6"/>
          <a:srcRect l="15274"/>
          <a:stretch/>
        </p:blipFill>
        <p:spPr>
          <a:xfrm>
            <a:off x="4257921" y="-1"/>
            <a:ext cx="4051910" cy="3192239"/>
          </a:xfrm>
          <a:prstGeom prst="rect">
            <a:avLst/>
          </a:prstGeom>
        </p:spPr>
      </p:pic>
      <p:pic>
        <p:nvPicPr>
          <p:cNvPr id="6" name="Picture 5" descr="Variety of fresh salads">
            <a:extLst>
              <a:ext uri="{FF2B5EF4-FFF2-40B4-BE49-F238E27FC236}">
                <a16:creationId xmlns:a16="http://schemas.microsoft.com/office/drawing/2014/main" id="{91FD335C-3837-5CCC-8570-EFD4C059278F}"/>
              </a:ext>
            </a:extLst>
          </p:cNvPr>
          <p:cNvPicPr>
            <a:picLocks noChangeAspect="1"/>
          </p:cNvPicPr>
          <p:nvPr/>
        </p:nvPicPr>
        <p:blipFill rotWithShape="1">
          <a:blip r:embed="rId7"/>
          <a:srcRect r="286" b="5"/>
          <a:stretch/>
        </p:blipFill>
        <p:spPr>
          <a:xfrm>
            <a:off x="8479972" y="863600"/>
            <a:ext cx="2830286" cy="1894535"/>
          </a:xfrm>
          <a:prstGeom prst="rect">
            <a:avLst/>
          </a:prstGeom>
        </p:spPr>
      </p:pic>
      <p:sp>
        <p:nvSpPr>
          <p:cNvPr id="87" name="Freeform: Shape 86">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txBody>
          <a:bodyPr/>
          <a:lstStyle/>
          <a:p>
            <a:endParaRPr lang="en-GB"/>
          </a:p>
        </p:txBody>
      </p:sp>
      <p:sp>
        <p:nvSpPr>
          <p:cNvPr id="3" name="Content Placeholder 2">
            <a:extLst>
              <a:ext uri="{FF2B5EF4-FFF2-40B4-BE49-F238E27FC236}">
                <a16:creationId xmlns:a16="http://schemas.microsoft.com/office/drawing/2014/main" id="{BCC00FC1-F564-330E-0C32-1830AB830FBE}"/>
              </a:ext>
            </a:extLst>
          </p:cNvPr>
          <p:cNvSpPr>
            <a:spLocks noGrp="1"/>
          </p:cNvSpPr>
          <p:nvPr>
            <p:ph idx="1"/>
          </p:nvPr>
        </p:nvSpPr>
        <p:spPr>
          <a:xfrm>
            <a:off x="368300" y="3968654"/>
            <a:ext cx="5478250" cy="2889346"/>
          </a:xfrm>
        </p:spPr>
        <p:txBody>
          <a:bodyPr>
            <a:normAutofit fontScale="92500" lnSpcReduction="10000"/>
          </a:bodyPr>
          <a:lstStyle/>
          <a:p>
            <a:r>
              <a:rPr lang="en-GB" sz="2000" b="1" dirty="0"/>
              <a:t>Year 2015</a:t>
            </a:r>
          </a:p>
          <a:p>
            <a:r>
              <a:rPr lang="en-GB" sz="2000" b="1" dirty="0">
                <a:solidFill>
                  <a:srgbClr val="BF2B3E"/>
                </a:solidFill>
              </a:rPr>
              <a:t>Negative</a:t>
            </a:r>
            <a:r>
              <a:rPr lang="en-GB" sz="2000" dirty="0"/>
              <a:t> correlation in </a:t>
            </a:r>
            <a:r>
              <a:rPr lang="en-GB" sz="2000" b="1" dirty="0">
                <a:solidFill>
                  <a:srgbClr val="327E5E"/>
                </a:solidFill>
              </a:rPr>
              <a:t>Fruits &amp; Vegetables</a:t>
            </a:r>
            <a:r>
              <a:rPr lang="en-GB" sz="2000" dirty="0">
                <a:solidFill>
                  <a:srgbClr val="327E5E"/>
                </a:solidFill>
              </a:rPr>
              <a:t> </a:t>
            </a:r>
            <a:r>
              <a:rPr lang="en-GB" sz="2000" dirty="0"/>
              <a:t>and </a:t>
            </a:r>
            <a:r>
              <a:rPr lang="en-GB" sz="2000" b="1" dirty="0">
                <a:solidFill>
                  <a:srgbClr val="DCB31D"/>
                </a:solidFill>
              </a:rPr>
              <a:t>Sweets</a:t>
            </a:r>
            <a:r>
              <a:rPr lang="en-GB" sz="2000" b="1" dirty="0"/>
              <a:t> </a:t>
            </a:r>
            <a:r>
              <a:rPr lang="en-GB" sz="2000" dirty="0"/>
              <a:t>purchase trend.</a:t>
            </a:r>
          </a:p>
          <a:p>
            <a:r>
              <a:rPr lang="en-GB" sz="2000" dirty="0"/>
              <a:t>The </a:t>
            </a:r>
            <a:r>
              <a:rPr lang="en-GB" sz="2000" b="1" dirty="0">
                <a:solidFill>
                  <a:srgbClr val="FF0000"/>
                </a:solidFill>
              </a:rPr>
              <a:t>Higher average age</a:t>
            </a:r>
            <a:r>
              <a:rPr lang="en-GB" sz="2000" dirty="0">
                <a:solidFill>
                  <a:srgbClr val="FF0000"/>
                </a:solidFill>
              </a:rPr>
              <a:t> </a:t>
            </a:r>
            <a:r>
              <a:rPr lang="en-GB" sz="2000" dirty="0"/>
              <a:t>or the region</a:t>
            </a:r>
          </a:p>
          <a:p>
            <a:pPr lvl="1"/>
            <a:r>
              <a:rPr lang="en-GB" sz="1600" dirty="0"/>
              <a:t>Ready meals</a:t>
            </a:r>
          </a:p>
          <a:p>
            <a:pPr lvl="1"/>
            <a:r>
              <a:rPr lang="en-GB" sz="1600" dirty="0"/>
              <a:t>Fruits &amp; Vegetables</a:t>
            </a:r>
          </a:p>
          <a:p>
            <a:r>
              <a:rPr lang="en-GB" sz="2000" dirty="0"/>
              <a:t>The </a:t>
            </a:r>
            <a:r>
              <a:rPr lang="en-GB" sz="2000" b="1" dirty="0">
                <a:solidFill>
                  <a:srgbClr val="0070C0"/>
                </a:solidFill>
              </a:rPr>
              <a:t>Lower the average age</a:t>
            </a:r>
            <a:r>
              <a:rPr lang="en-GB" sz="2000" dirty="0"/>
              <a:t> of the region</a:t>
            </a:r>
          </a:p>
          <a:p>
            <a:pPr lvl="1"/>
            <a:r>
              <a:rPr lang="en-GB" sz="1600" dirty="0"/>
              <a:t>Fats and Oils</a:t>
            </a:r>
          </a:p>
          <a:p>
            <a:pPr lvl="1"/>
            <a:r>
              <a:rPr lang="en-GB" sz="1600" dirty="0"/>
              <a:t>Eggs</a:t>
            </a:r>
          </a:p>
          <a:p>
            <a:pPr lvl="1"/>
            <a:r>
              <a:rPr lang="en-GB" sz="1600" dirty="0"/>
              <a:t>Grains</a:t>
            </a:r>
          </a:p>
          <a:p>
            <a:endParaRPr lang="en-GB" sz="2000" dirty="0"/>
          </a:p>
          <a:p>
            <a:endParaRPr lang="en-GB" sz="2000" dirty="0"/>
          </a:p>
          <a:p>
            <a:endParaRPr lang="en-GB" sz="2000" dirty="0"/>
          </a:p>
        </p:txBody>
      </p:sp>
      <p:pic>
        <p:nvPicPr>
          <p:cNvPr id="7" name="Picture 6" descr="Flower in a glass container">
            <a:extLst>
              <a:ext uri="{FF2B5EF4-FFF2-40B4-BE49-F238E27FC236}">
                <a16:creationId xmlns:a16="http://schemas.microsoft.com/office/drawing/2014/main" id="{698F6C21-A0C9-3843-4603-3E4BE8C14080}"/>
              </a:ext>
            </a:extLst>
          </p:cNvPr>
          <p:cNvPicPr>
            <a:picLocks noChangeAspect="1"/>
          </p:cNvPicPr>
          <p:nvPr/>
        </p:nvPicPr>
        <p:blipFill rotWithShape="1">
          <a:blip r:embed="rId8"/>
          <a:srcRect l="22954" r="22053" b="1"/>
          <a:stretch/>
        </p:blipFill>
        <p:spPr>
          <a:xfrm>
            <a:off x="6243851" y="3338001"/>
            <a:ext cx="2065980" cy="2507628"/>
          </a:xfrm>
          <a:prstGeom prst="rect">
            <a:avLst/>
          </a:prstGeom>
        </p:spPr>
      </p:pic>
      <p:pic>
        <p:nvPicPr>
          <p:cNvPr id="17" name="Picture 16" descr="Assorted vegetables and fruits">
            <a:extLst>
              <a:ext uri="{FF2B5EF4-FFF2-40B4-BE49-F238E27FC236}">
                <a16:creationId xmlns:a16="http://schemas.microsoft.com/office/drawing/2014/main" id="{524D00B4-C76D-3C60-862F-30EF7B3D0060}"/>
              </a:ext>
            </a:extLst>
          </p:cNvPr>
          <p:cNvPicPr>
            <a:picLocks noChangeAspect="1"/>
          </p:cNvPicPr>
          <p:nvPr/>
        </p:nvPicPr>
        <p:blipFill rotWithShape="1">
          <a:blip r:embed="rId9"/>
          <a:srcRect l="19111" r="7008" b="-2"/>
          <a:stretch/>
        </p:blipFill>
        <p:spPr>
          <a:xfrm>
            <a:off x="8937688" y="2919002"/>
            <a:ext cx="3254312" cy="2940275"/>
          </a:xfrm>
          <a:prstGeom prst="rect">
            <a:avLst/>
          </a:prstGeom>
        </p:spPr>
      </p:pic>
      <p:sp>
        <p:nvSpPr>
          <p:cNvPr id="89"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txBody>
          <a:bodyPr/>
          <a:lstStyle/>
          <a:p>
            <a:endParaRPr lang="en-GB"/>
          </a:p>
        </p:txBody>
      </p:sp>
      <p:pic>
        <p:nvPicPr>
          <p:cNvPr id="31" name="Audio 30">
            <a:hlinkClick r:id="" action="ppaction://media"/>
            <a:extLst>
              <a:ext uri="{FF2B5EF4-FFF2-40B4-BE49-F238E27FC236}">
                <a16:creationId xmlns:a16="http://schemas.microsoft.com/office/drawing/2014/main" id="{8F4E5930-67DD-7703-7100-A4C5119F799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4670128"/>
      </p:ext>
    </p:extLst>
  </p:cSld>
  <p:clrMapOvr>
    <a:masterClrMapping/>
  </p:clrMapOvr>
  <mc:AlternateContent xmlns:mc="http://schemas.openxmlformats.org/markup-compatibility/2006" xmlns:p14="http://schemas.microsoft.com/office/powerpoint/2010/main">
    <mc:Choice Requires="p14">
      <p:transition p14:dur="100" advTm="34209">
        <p:wipe/>
      </p:transition>
    </mc:Choice>
    <mc:Fallback xmlns="">
      <p:transition advTm="34209">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C359-95BB-D86C-3345-6B90134E1F8E}"/>
              </a:ext>
            </a:extLst>
          </p:cNvPr>
          <p:cNvSpPr>
            <a:spLocks noGrp="1"/>
          </p:cNvSpPr>
          <p:nvPr>
            <p:ph type="title"/>
          </p:nvPr>
        </p:nvSpPr>
        <p:spPr/>
        <p:txBody>
          <a:bodyPr/>
          <a:lstStyle/>
          <a:p>
            <a:r>
              <a:rPr lang="en-GB" sz="4800" b="1" dirty="0"/>
              <a:t>Contents</a:t>
            </a:r>
            <a:endParaRPr lang="en-GB" b="1" dirty="0"/>
          </a:p>
        </p:txBody>
      </p:sp>
      <p:graphicFrame>
        <p:nvGraphicFramePr>
          <p:cNvPr id="5" name="Content Placeholder 2">
            <a:extLst>
              <a:ext uri="{FF2B5EF4-FFF2-40B4-BE49-F238E27FC236}">
                <a16:creationId xmlns:a16="http://schemas.microsoft.com/office/drawing/2014/main" id="{6B5BBD9D-9F57-8200-57CE-E47D5431BA9B}"/>
              </a:ext>
            </a:extLst>
          </p:cNvPr>
          <p:cNvGraphicFramePr>
            <a:graphicFrameLocks noGrp="1"/>
          </p:cNvGraphicFramePr>
          <p:nvPr>
            <p:ph idx="1"/>
            <p:extLst>
              <p:ext uri="{D42A27DB-BD31-4B8C-83A1-F6EECF244321}">
                <p14:modId xmlns:p14="http://schemas.microsoft.com/office/powerpoint/2010/main" val="1168507918"/>
              </p:ext>
            </p:extLst>
          </p:nvPr>
        </p:nvGraphicFramePr>
        <p:xfrm>
          <a:off x="1670159" y="2053794"/>
          <a:ext cx="9360699" cy="37083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1" name="Audio 100">
            <a:hlinkClick r:id="" action="ppaction://media"/>
            <a:extLst>
              <a:ext uri="{FF2B5EF4-FFF2-40B4-BE49-F238E27FC236}">
                <a16:creationId xmlns:a16="http://schemas.microsoft.com/office/drawing/2014/main" id="{9C942A98-7360-177C-6A5D-EA6D8EA736A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0432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Tm="27106">
        <p159:morph option="byObject"/>
      </p:transition>
    </mc:Choice>
    <mc:Fallback xmlns="">
      <p:transition advTm="271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riting on a notepad">
            <a:extLst>
              <a:ext uri="{FF2B5EF4-FFF2-40B4-BE49-F238E27FC236}">
                <a16:creationId xmlns:a16="http://schemas.microsoft.com/office/drawing/2014/main" id="{0918739F-4B68-369A-4F26-3B9A0FA13793}"/>
              </a:ext>
            </a:extLst>
          </p:cNvPr>
          <p:cNvPicPr>
            <a:picLocks noChangeAspect="1"/>
          </p:cNvPicPr>
          <p:nvPr/>
        </p:nvPicPr>
        <p:blipFill rotWithShape="1">
          <a:blip r:embed="rId5"/>
          <a:srcRect t="9247" r="9089" b="-2"/>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260AA9-4E32-0F98-461A-4C0E4082790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chemeClr val="bg1"/>
                </a:solidFill>
              </a:rPr>
              <a:t>Task 3: Combining datasets</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D28BE72-F2FD-4C41-55B8-A46C0B210629}"/>
              </a:ext>
            </a:extLst>
          </p:cNvPr>
          <p:cNvSpPr txBox="1"/>
          <p:nvPr/>
        </p:nvSpPr>
        <p:spPr>
          <a:xfrm>
            <a:off x="481029" y="4737100"/>
            <a:ext cx="4217971" cy="923330"/>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bg1">
                    <a:lumMod val="95000"/>
                  </a:schemeClr>
                </a:solidFill>
              </a:rPr>
              <a:t>Identify a source of income dataset</a:t>
            </a:r>
          </a:p>
          <a:p>
            <a:pPr marL="285750" indent="-285750">
              <a:buFont typeface="Arial" panose="020B0604020202020204" pitchFamily="34" charset="0"/>
              <a:buChar char="•"/>
            </a:pPr>
            <a:r>
              <a:rPr lang="en-GB" b="1" dirty="0">
                <a:solidFill>
                  <a:schemeClr val="bg1">
                    <a:lumMod val="95000"/>
                  </a:schemeClr>
                </a:solidFill>
              </a:rPr>
              <a:t>Brief overview</a:t>
            </a:r>
          </a:p>
          <a:p>
            <a:pPr marL="285750" indent="-285750">
              <a:buFont typeface="Arial" panose="020B0604020202020204" pitchFamily="34" charset="0"/>
              <a:buChar char="•"/>
            </a:pPr>
            <a:r>
              <a:rPr lang="en-GB" b="1" dirty="0">
                <a:solidFill>
                  <a:schemeClr val="bg1">
                    <a:lumMod val="95000"/>
                  </a:schemeClr>
                </a:solidFill>
              </a:rPr>
              <a:t>Buying behaviour related to income</a:t>
            </a:r>
          </a:p>
        </p:txBody>
      </p:sp>
      <p:pic>
        <p:nvPicPr>
          <p:cNvPr id="15" name="Audio 14">
            <a:hlinkClick r:id="" action="ppaction://media"/>
            <a:extLst>
              <a:ext uri="{FF2B5EF4-FFF2-40B4-BE49-F238E27FC236}">
                <a16:creationId xmlns:a16="http://schemas.microsoft.com/office/drawing/2014/main" id="{44EFA6B7-BBF3-00C9-FB62-1503747D11D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9846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0" advTm="19960">
        <p159:morph option="byObject"/>
      </p:transition>
    </mc:Choice>
    <mc:Fallback xmlns="">
      <p:transition advTm="199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7A48-837B-BD9E-64D2-07A74F5A50F7}"/>
              </a:ext>
            </a:extLst>
          </p:cNvPr>
          <p:cNvSpPr>
            <a:spLocks noGrp="1"/>
          </p:cNvSpPr>
          <p:nvPr>
            <p:ph type="title"/>
          </p:nvPr>
        </p:nvSpPr>
        <p:spPr>
          <a:xfrm>
            <a:off x="481013" y="3752849"/>
            <a:ext cx="3290887" cy="2452687"/>
          </a:xfrm>
        </p:spPr>
        <p:txBody>
          <a:bodyPr anchor="ctr">
            <a:normAutofit/>
          </a:bodyPr>
          <a:lstStyle/>
          <a:p>
            <a:r>
              <a:rPr lang="en-GB" sz="3600" b="1" dirty="0"/>
              <a:t>Income Dataset</a:t>
            </a:r>
          </a:p>
        </p:txBody>
      </p:sp>
      <p:pic>
        <p:nvPicPr>
          <p:cNvPr id="5" name="Picture 4">
            <a:extLst>
              <a:ext uri="{FF2B5EF4-FFF2-40B4-BE49-F238E27FC236}">
                <a16:creationId xmlns:a16="http://schemas.microsoft.com/office/drawing/2014/main" id="{9E1F9072-01F2-DCED-DDB6-D8EFEA8763B1}"/>
              </a:ext>
            </a:extLst>
          </p:cNvPr>
          <p:cNvPicPr>
            <a:picLocks noChangeAspect="1"/>
          </p:cNvPicPr>
          <p:nvPr/>
        </p:nvPicPr>
        <p:blipFill rotWithShape="1">
          <a:blip r:embed="rId5"/>
          <a:srcRect t="2666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4CBF5269-6987-A0FB-71BE-CF7AAF406BAF}"/>
              </a:ext>
            </a:extLst>
          </p:cNvPr>
          <p:cNvSpPr>
            <a:spLocks noGrp="1"/>
          </p:cNvSpPr>
          <p:nvPr>
            <p:ph idx="1"/>
          </p:nvPr>
        </p:nvSpPr>
        <p:spPr>
          <a:xfrm>
            <a:off x="4223982" y="3752850"/>
            <a:ext cx="7485413" cy="2452687"/>
          </a:xfrm>
        </p:spPr>
        <p:txBody>
          <a:bodyPr anchor="ctr">
            <a:normAutofit/>
          </a:bodyPr>
          <a:lstStyle/>
          <a:p>
            <a:r>
              <a:rPr lang="en-GB" sz="1500" dirty="0">
                <a:hlinkClick r:id="rId6"/>
              </a:rPr>
              <a:t>https://data.london.gov.uk/dataset/earnings-workplace-borough</a:t>
            </a:r>
            <a:endParaRPr lang="en-GB" sz="1500" dirty="0"/>
          </a:p>
          <a:p>
            <a:r>
              <a:rPr lang="en-GB" sz="1500" dirty="0"/>
              <a:t>The London Datastore</a:t>
            </a:r>
          </a:p>
          <a:p>
            <a:r>
              <a:rPr lang="en-GB" sz="1500" dirty="0"/>
              <a:t>Earnings of Employees working in Borough and UK regions</a:t>
            </a:r>
          </a:p>
          <a:p>
            <a:r>
              <a:rPr lang="en-GB" sz="1500" dirty="0"/>
              <a:t>1997 ~ 2022</a:t>
            </a:r>
          </a:p>
          <a:p>
            <a:r>
              <a:rPr lang="en-GB" sz="1500" dirty="0"/>
              <a:t>Fulltime earnings</a:t>
            </a:r>
          </a:p>
          <a:p>
            <a:pPr lvl="1"/>
            <a:r>
              <a:rPr lang="en-GB" sz="1500" dirty="0"/>
              <a:t>Gender</a:t>
            </a:r>
          </a:p>
          <a:p>
            <a:pPr lvl="1"/>
            <a:r>
              <a:rPr lang="en-GB" sz="1500" dirty="0"/>
              <a:t>Weekly</a:t>
            </a:r>
          </a:p>
          <a:p>
            <a:pPr lvl="1"/>
            <a:r>
              <a:rPr lang="en-GB" sz="1500" dirty="0"/>
              <a:t>Annual</a:t>
            </a:r>
          </a:p>
        </p:txBody>
      </p:sp>
      <p:pic>
        <p:nvPicPr>
          <p:cNvPr id="28" name="Audio 27">
            <a:hlinkClick r:id="" action="ppaction://media"/>
            <a:extLst>
              <a:ext uri="{FF2B5EF4-FFF2-40B4-BE49-F238E27FC236}">
                <a16:creationId xmlns:a16="http://schemas.microsoft.com/office/drawing/2014/main" id="{9807FECA-F812-3E72-5A07-0162DE34F58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30490591"/>
      </p:ext>
    </p:extLst>
  </p:cSld>
  <p:clrMapOvr>
    <a:masterClrMapping/>
  </p:clrMapOvr>
  <mc:AlternateContent xmlns:mc="http://schemas.openxmlformats.org/markup-compatibility/2006" xmlns:p14="http://schemas.microsoft.com/office/powerpoint/2010/main">
    <mc:Choice Requires="p14">
      <p:transition p14:dur="100" advTm="26299">
        <p:wipe/>
      </p:transition>
    </mc:Choice>
    <mc:Fallback xmlns="">
      <p:transition advTm="26299">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B18E-E067-D25A-C9BA-54F4FEF4FCAC}"/>
              </a:ext>
            </a:extLst>
          </p:cNvPr>
          <p:cNvSpPr>
            <a:spLocks noGrp="1"/>
          </p:cNvSpPr>
          <p:nvPr>
            <p:ph type="title"/>
          </p:nvPr>
        </p:nvSpPr>
        <p:spPr>
          <a:xfrm>
            <a:off x="6417733" y="490537"/>
            <a:ext cx="5291663" cy="1628775"/>
          </a:xfrm>
        </p:spPr>
        <p:txBody>
          <a:bodyPr vert="horz" lIns="91440" tIns="45720" rIns="91440" bIns="45720" rtlCol="0" anchor="b">
            <a:normAutofit/>
          </a:bodyPr>
          <a:lstStyle/>
          <a:p>
            <a:r>
              <a:rPr lang="en-US" sz="4000" b="1" dirty="0"/>
              <a:t>Dataset Overview</a:t>
            </a:r>
          </a:p>
        </p:txBody>
      </p:sp>
      <p:pic>
        <p:nvPicPr>
          <p:cNvPr id="1026" name="Picture 2" descr="United Kingdom (UK) areas map">
            <a:extLst>
              <a:ext uri="{FF2B5EF4-FFF2-40B4-BE49-F238E27FC236}">
                <a16:creationId xmlns:a16="http://schemas.microsoft.com/office/drawing/2014/main" id="{864D0D84-26E9-0B62-E833-3C0A6E280E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8997" r="1" b="1147"/>
          <a:stretch/>
        </p:blipFill>
        <p:spPr bwMode="auto">
          <a:xfrm>
            <a:off x="1" y="-192554"/>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BA50A1-7352-4523-3B2A-A996A2EAA047}"/>
              </a:ext>
            </a:extLst>
          </p:cNvPr>
          <p:cNvSpPr txBox="1"/>
          <p:nvPr/>
        </p:nvSpPr>
        <p:spPr>
          <a:xfrm>
            <a:off x="6417734" y="2614612"/>
            <a:ext cx="5291663" cy="375284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33 Boroughs</a:t>
            </a:r>
          </a:p>
          <a:p>
            <a:pPr marL="285750" indent="-228600">
              <a:lnSpc>
                <a:spcPct val="90000"/>
              </a:lnSpc>
              <a:spcAft>
                <a:spcPts val="600"/>
              </a:spcAft>
              <a:buFont typeface="Arial" panose="020B0604020202020204" pitchFamily="34" charset="0"/>
              <a:buChar char="•"/>
            </a:pPr>
            <a:r>
              <a:rPr lang="en-US" sz="1700"/>
              <a:t>Northern Areas</a:t>
            </a:r>
          </a:p>
          <a:p>
            <a:pPr marL="285750" indent="-228600">
              <a:lnSpc>
                <a:spcPct val="90000"/>
              </a:lnSpc>
              <a:spcAft>
                <a:spcPts val="600"/>
              </a:spcAft>
              <a:buFont typeface="Arial" panose="020B0604020202020204" pitchFamily="34" charset="0"/>
              <a:buChar char="•"/>
            </a:pPr>
            <a:r>
              <a:rPr lang="en-US" sz="1700"/>
              <a:t>Midlands Areas</a:t>
            </a:r>
          </a:p>
          <a:p>
            <a:pPr marL="285750" indent="-228600">
              <a:lnSpc>
                <a:spcPct val="90000"/>
              </a:lnSpc>
              <a:spcAft>
                <a:spcPts val="600"/>
              </a:spcAft>
              <a:buFont typeface="Arial" panose="020B0604020202020204" pitchFamily="34" charset="0"/>
              <a:buChar char="•"/>
            </a:pPr>
            <a:r>
              <a:rPr lang="en-US" sz="1700"/>
              <a:t>East</a:t>
            </a:r>
          </a:p>
          <a:p>
            <a:pPr marL="285750" indent="-228600">
              <a:lnSpc>
                <a:spcPct val="90000"/>
              </a:lnSpc>
              <a:spcAft>
                <a:spcPts val="600"/>
              </a:spcAft>
              <a:buFont typeface="Arial" panose="020B0604020202020204" pitchFamily="34" charset="0"/>
              <a:buChar char="•"/>
            </a:pPr>
            <a:r>
              <a:rPr lang="en-US" sz="1700"/>
              <a:t>London</a:t>
            </a:r>
          </a:p>
          <a:p>
            <a:pPr marL="285750" indent="-228600">
              <a:lnSpc>
                <a:spcPct val="90000"/>
              </a:lnSpc>
              <a:spcAft>
                <a:spcPts val="600"/>
              </a:spcAft>
              <a:buFont typeface="Arial" panose="020B0604020202020204" pitchFamily="34" charset="0"/>
              <a:buChar char="•"/>
            </a:pPr>
            <a:r>
              <a:rPr lang="en-US" sz="1700"/>
              <a:t>Southern Areas</a:t>
            </a:r>
          </a:p>
          <a:p>
            <a:pPr marL="285750" indent="-228600">
              <a:lnSpc>
                <a:spcPct val="90000"/>
              </a:lnSpc>
              <a:spcAft>
                <a:spcPts val="600"/>
              </a:spcAft>
              <a:buFont typeface="Arial" panose="020B0604020202020204" pitchFamily="34" charset="0"/>
              <a:buChar char="•"/>
            </a:pPr>
            <a:r>
              <a:rPr lang="en-US" sz="1700"/>
              <a:t>Northen Ireland</a:t>
            </a:r>
          </a:p>
          <a:p>
            <a:pPr marL="285750" indent="-228600">
              <a:lnSpc>
                <a:spcPct val="90000"/>
              </a:lnSpc>
              <a:spcAft>
                <a:spcPts val="600"/>
              </a:spcAft>
              <a:buFont typeface="Arial" panose="020B0604020202020204" pitchFamily="34" charset="0"/>
              <a:buChar char="•"/>
            </a:pPr>
            <a:r>
              <a:rPr lang="en-US" sz="1700"/>
              <a:t>Scotland</a:t>
            </a:r>
          </a:p>
          <a:p>
            <a:pPr marL="285750" indent="-228600">
              <a:lnSpc>
                <a:spcPct val="90000"/>
              </a:lnSpc>
              <a:spcAft>
                <a:spcPts val="600"/>
              </a:spcAft>
              <a:buFont typeface="Arial" panose="020B0604020202020204" pitchFamily="34" charset="0"/>
              <a:buChar char="•"/>
            </a:pPr>
            <a:r>
              <a:rPr lang="en-US" sz="1700"/>
              <a:t>Wales</a:t>
            </a:r>
          </a:p>
          <a:p>
            <a:pPr marL="285750" indent="-228600">
              <a:lnSpc>
                <a:spcPct val="90000"/>
              </a:lnSpc>
              <a:spcAft>
                <a:spcPts val="600"/>
              </a:spcAft>
              <a:buFont typeface="Arial" panose="020B0604020202020204" pitchFamily="34" charset="0"/>
              <a:buChar char="•"/>
            </a:pPr>
            <a:r>
              <a:rPr lang="en-US" sz="1700"/>
              <a:t>England</a:t>
            </a:r>
          </a:p>
          <a:p>
            <a:pPr marL="285750" indent="-228600">
              <a:lnSpc>
                <a:spcPct val="90000"/>
              </a:lnSpc>
              <a:spcAft>
                <a:spcPts val="600"/>
              </a:spcAft>
              <a:buFont typeface="Arial" panose="020B0604020202020204" pitchFamily="34" charset="0"/>
              <a:buChar char="•"/>
            </a:pPr>
            <a:r>
              <a:rPr lang="en-US" sz="1700"/>
              <a:t>Great Britain</a:t>
            </a:r>
          </a:p>
          <a:p>
            <a:pPr marL="285750" indent="-228600">
              <a:lnSpc>
                <a:spcPct val="90000"/>
              </a:lnSpc>
              <a:spcAft>
                <a:spcPts val="600"/>
              </a:spcAft>
              <a:buFont typeface="Arial" panose="020B0604020202020204" pitchFamily="34" charset="0"/>
              <a:buChar char="•"/>
            </a:pPr>
            <a:r>
              <a:rPr lang="en-US" sz="1700"/>
              <a:t>United Kingdom</a:t>
            </a:r>
          </a:p>
        </p:txBody>
      </p:sp>
      <p:sp>
        <p:nvSpPr>
          <p:cNvPr id="8" name="TextBox 7">
            <a:extLst>
              <a:ext uri="{FF2B5EF4-FFF2-40B4-BE49-F238E27FC236}">
                <a16:creationId xmlns:a16="http://schemas.microsoft.com/office/drawing/2014/main" id="{8E5BB11F-DDC2-204F-1130-01842F2AA341}"/>
              </a:ext>
            </a:extLst>
          </p:cNvPr>
          <p:cNvSpPr txBox="1"/>
          <p:nvPr/>
        </p:nvSpPr>
        <p:spPr>
          <a:xfrm>
            <a:off x="2" y="6172359"/>
            <a:ext cx="6095999" cy="685641"/>
          </a:xfrm>
          <a:prstGeom prst="rect">
            <a:avLst/>
          </a:prstGeom>
          <a:solidFill>
            <a:srgbClr val="000000">
              <a:alpha val="50000"/>
            </a:srgbClr>
          </a:solidFill>
          <a:ln>
            <a:noFill/>
          </a:ln>
        </p:spPr>
        <p:txBody>
          <a:bodyPr wrap="square" rtlCol="0">
            <a:noAutofit/>
          </a:bodyPr>
          <a:lstStyle/>
          <a:p>
            <a:pPr algn="ctr">
              <a:spcAft>
                <a:spcPts val="600"/>
              </a:spcAft>
            </a:pPr>
            <a:r>
              <a:rPr lang="en-GB" sz="1300">
                <a:solidFill>
                  <a:srgbClr val="FFFFFF"/>
                </a:solidFill>
              </a:rPr>
              <a:t>Image Source: </a:t>
            </a:r>
            <a:r>
              <a:rPr lang="en-GB" sz="1300">
                <a:solidFill>
                  <a:srgbClr val="FFFFFF"/>
                </a:solidFill>
                <a:hlinkClick r:id="rId7">
                  <a:extLst>
                    <a:ext uri="{A12FA001-AC4F-418D-AE19-62706E023703}">
                      <ahyp:hlinkClr xmlns:ahyp="http://schemas.microsoft.com/office/drawing/2018/hyperlinkcolor" val="tx"/>
                    </a:ext>
                  </a:extLst>
                </a:hlinkClick>
              </a:rPr>
              <a:t> https://ukmap360.com/united-kingdom-%28uk%29-region-map</a:t>
            </a:r>
            <a:endParaRPr lang="en-GB" sz="1300">
              <a:solidFill>
                <a:srgbClr val="FFFFFF"/>
              </a:solidFill>
            </a:endParaRPr>
          </a:p>
        </p:txBody>
      </p:sp>
      <p:sp>
        <p:nvSpPr>
          <p:cNvPr id="14" name="TextBox 13">
            <a:extLst>
              <a:ext uri="{FF2B5EF4-FFF2-40B4-BE49-F238E27FC236}">
                <a16:creationId xmlns:a16="http://schemas.microsoft.com/office/drawing/2014/main" id="{96915B7F-B8AD-CB91-3655-2FFD2AA6FE96}"/>
              </a:ext>
            </a:extLst>
          </p:cNvPr>
          <p:cNvSpPr txBox="1"/>
          <p:nvPr/>
        </p:nvSpPr>
        <p:spPr>
          <a:xfrm>
            <a:off x="7348696" y="2991087"/>
            <a:ext cx="4584696" cy="3376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t>8 Spreadsheets</a:t>
            </a:r>
          </a:p>
          <a:p>
            <a:pPr marL="285750" indent="-285750">
              <a:lnSpc>
                <a:spcPct val="150000"/>
              </a:lnSpc>
              <a:buFont typeface="Arial" panose="020B0604020202020204" pitchFamily="34" charset="0"/>
              <a:buChar char="•"/>
            </a:pPr>
            <a:r>
              <a:rPr lang="en-GB" dirty="0"/>
              <a:t>Focusing on All Full Time workers</a:t>
            </a:r>
          </a:p>
          <a:p>
            <a:pPr marL="285750" indent="-285750">
              <a:lnSpc>
                <a:spcPct val="150000"/>
              </a:lnSpc>
              <a:buFont typeface="Arial" panose="020B0604020202020204" pitchFamily="34" charset="0"/>
              <a:buChar char="•"/>
            </a:pPr>
            <a:r>
              <a:rPr lang="en-GB" dirty="0"/>
              <a:t>Average Weekly Earnings</a:t>
            </a:r>
          </a:p>
          <a:p>
            <a:pPr marL="285750" indent="-285750">
              <a:lnSpc>
                <a:spcPct val="150000"/>
              </a:lnSpc>
              <a:buFont typeface="Arial" panose="020B0604020202020204" pitchFamily="34" charset="0"/>
              <a:buChar char="•"/>
            </a:pPr>
            <a:r>
              <a:rPr lang="en-GB" dirty="0"/>
              <a:t>Confidence Figure</a:t>
            </a:r>
          </a:p>
          <a:p>
            <a:pPr marL="742950" lvl="1" indent="-285750">
              <a:lnSpc>
                <a:spcPct val="150000"/>
              </a:lnSpc>
              <a:buFont typeface="Arial" panose="020B0604020202020204" pitchFamily="34" charset="0"/>
              <a:buChar char="•"/>
            </a:pPr>
            <a:r>
              <a:rPr lang="en-GB" dirty="0"/>
              <a:t>Coefficient of Variation (CV)</a:t>
            </a:r>
          </a:p>
          <a:p>
            <a:pPr marL="285750" indent="-285750">
              <a:lnSpc>
                <a:spcPct val="150000"/>
              </a:lnSpc>
              <a:buFont typeface="Arial" panose="020B0604020202020204" pitchFamily="34" charset="0"/>
              <a:buChar char="•"/>
            </a:pPr>
            <a:r>
              <a:rPr lang="en-GB" dirty="0"/>
              <a:t>E09000001, City of London</a:t>
            </a:r>
          </a:p>
          <a:p>
            <a:pPr marL="285750" indent="-285750">
              <a:lnSpc>
                <a:spcPct val="150000"/>
              </a:lnSpc>
              <a:buFont typeface="Arial" panose="020B0604020202020204" pitchFamily="34" charset="0"/>
              <a:buChar char="•"/>
            </a:pPr>
            <a:r>
              <a:rPr lang="en-GB" dirty="0"/>
              <a:t>Top 5 income areas in 2015</a:t>
            </a:r>
          </a:p>
          <a:p>
            <a:pPr marL="285750" indent="-285750">
              <a:lnSpc>
                <a:spcPct val="150000"/>
              </a:lnSpc>
              <a:buFont typeface="Arial" panose="020B0604020202020204" pitchFamily="34" charset="0"/>
              <a:buChar char="•"/>
            </a:pPr>
            <a:r>
              <a:rPr lang="en-GB" dirty="0" err="1"/>
              <a:t>Botoom</a:t>
            </a:r>
            <a:r>
              <a:rPr lang="en-GB" dirty="0"/>
              <a:t> 5 income areas in 2015</a:t>
            </a:r>
          </a:p>
        </p:txBody>
      </p:sp>
      <p:pic>
        <p:nvPicPr>
          <p:cNvPr id="18" name="Picture 17" descr="A close up of a black background&#10;&#10;Description automatically generated with medium confidence">
            <a:extLst>
              <a:ext uri="{FF2B5EF4-FFF2-40B4-BE49-F238E27FC236}">
                <a16:creationId xmlns:a16="http://schemas.microsoft.com/office/drawing/2014/main" id="{D8313E7F-D5E2-F25D-4AA8-51F43C4879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17" y="3427779"/>
            <a:ext cx="7139612" cy="3059834"/>
          </a:xfrm>
          <a:prstGeom prst="rect">
            <a:avLst/>
          </a:prstGeom>
        </p:spPr>
      </p:pic>
      <p:pic>
        <p:nvPicPr>
          <p:cNvPr id="20" name="Picture 19" descr="A graph of a graph&#10;&#10;Description automatically generated with medium confidence">
            <a:extLst>
              <a:ext uri="{FF2B5EF4-FFF2-40B4-BE49-F238E27FC236}">
                <a16:creationId xmlns:a16="http://schemas.microsoft.com/office/drawing/2014/main" id="{8CE30F6E-7A36-DC7F-E61E-AC9354142E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94" y="125726"/>
            <a:ext cx="6363801" cy="3181901"/>
          </a:xfrm>
          <a:prstGeom prst="rect">
            <a:avLst/>
          </a:prstGeom>
        </p:spPr>
      </p:pic>
      <p:pic>
        <p:nvPicPr>
          <p:cNvPr id="25" name="Picture 24" descr="A graph with a line going up&#10;&#10;Description automatically generated">
            <a:extLst>
              <a:ext uri="{FF2B5EF4-FFF2-40B4-BE49-F238E27FC236}">
                <a16:creationId xmlns:a16="http://schemas.microsoft.com/office/drawing/2014/main" id="{AC441136-1D95-66C8-A150-1578A73723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6912" y="1867882"/>
            <a:ext cx="8462202" cy="4231101"/>
          </a:xfrm>
          <a:prstGeom prst="rect">
            <a:avLst/>
          </a:prstGeom>
        </p:spPr>
      </p:pic>
      <p:sp>
        <p:nvSpPr>
          <p:cNvPr id="26" name="TextBox 25">
            <a:extLst>
              <a:ext uri="{FF2B5EF4-FFF2-40B4-BE49-F238E27FC236}">
                <a16:creationId xmlns:a16="http://schemas.microsoft.com/office/drawing/2014/main" id="{2C154802-8565-C3A0-B65A-ACBB880A0878}"/>
              </a:ext>
            </a:extLst>
          </p:cNvPr>
          <p:cNvSpPr txBox="1"/>
          <p:nvPr/>
        </p:nvSpPr>
        <p:spPr>
          <a:xfrm>
            <a:off x="7391242" y="3794162"/>
            <a:ext cx="4504214" cy="1754326"/>
          </a:xfrm>
          <a:prstGeom prst="rect">
            <a:avLst/>
          </a:prstGeom>
          <a:noFill/>
        </p:spPr>
        <p:txBody>
          <a:bodyPr wrap="square" rtlCol="0">
            <a:spAutoFit/>
          </a:bodyPr>
          <a:lstStyle/>
          <a:p>
            <a:pPr marL="285750" indent="-285750">
              <a:buFont typeface="Arial" panose="020B0604020202020204" pitchFamily="34" charset="0"/>
              <a:buChar char="•"/>
            </a:pPr>
            <a:r>
              <a:rPr lang="en-GB" dirty="0"/>
              <a:t>Average Weekly Earnings trend</a:t>
            </a:r>
          </a:p>
          <a:p>
            <a:pPr marL="742950" lvl="1" indent="-285750">
              <a:buFont typeface="Arial" panose="020B0604020202020204" pitchFamily="34" charset="0"/>
              <a:buChar char="•"/>
            </a:pPr>
            <a:r>
              <a:rPr lang="en-GB" dirty="0"/>
              <a:t>Full time workers</a:t>
            </a:r>
          </a:p>
          <a:p>
            <a:pPr marL="285750" indent="-285750">
              <a:buFont typeface="Arial" panose="020B0604020202020204" pitchFamily="34" charset="0"/>
              <a:buChar char="•"/>
            </a:pPr>
            <a:r>
              <a:rPr lang="en-GB" dirty="0"/>
              <a:t>General increase over 25 years</a:t>
            </a:r>
          </a:p>
          <a:p>
            <a:pPr marL="742950" lvl="1" indent="-285750">
              <a:buFont typeface="Arial" panose="020B0604020202020204" pitchFamily="34" charset="0"/>
              <a:buChar char="•"/>
            </a:pPr>
            <a:r>
              <a:rPr lang="en-GB" dirty="0"/>
              <a:t>Wage Growth</a:t>
            </a:r>
          </a:p>
          <a:p>
            <a:pPr marL="285750" indent="-285750">
              <a:buFont typeface="Arial" panose="020B0604020202020204" pitchFamily="34" charset="0"/>
              <a:buChar char="•"/>
            </a:pPr>
            <a:r>
              <a:rPr lang="en-GB" dirty="0"/>
              <a:t>Economic Events</a:t>
            </a:r>
          </a:p>
          <a:p>
            <a:pPr marL="285750" indent="-285750">
              <a:buFont typeface="Arial" panose="020B0604020202020204" pitchFamily="34" charset="0"/>
              <a:buChar char="•"/>
            </a:pPr>
            <a:r>
              <a:rPr lang="en-GB" dirty="0"/>
              <a:t>Region’s policy on </a:t>
            </a:r>
            <a:r>
              <a:rPr lang="en-GB" dirty="0" err="1"/>
              <a:t>empmloyment</a:t>
            </a:r>
            <a:endParaRPr lang="en-GB" dirty="0"/>
          </a:p>
        </p:txBody>
      </p:sp>
      <p:pic>
        <p:nvPicPr>
          <p:cNvPr id="1052" name="Audio 1051">
            <a:hlinkClick r:id="" action="ppaction://media"/>
            <a:extLst>
              <a:ext uri="{FF2B5EF4-FFF2-40B4-BE49-F238E27FC236}">
                <a16:creationId xmlns:a16="http://schemas.microsoft.com/office/drawing/2014/main" id="{4031ED58-DF6B-2990-48EB-9B42241C4CBD}"/>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59840656"/>
      </p:ext>
    </p:extLst>
  </p:cSld>
  <p:clrMapOvr>
    <a:masterClrMapping/>
  </p:clrMapOvr>
  <mc:AlternateContent xmlns:mc="http://schemas.openxmlformats.org/markup-compatibility/2006" xmlns:p14="http://schemas.microsoft.com/office/powerpoint/2010/main">
    <mc:Choice Requires="p14">
      <p:transition p14:dur="100" advTm="33915">
        <p:wipe/>
      </p:transition>
    </mc:Choice>
    <mc:Fallback xmlns="">
      <p:transition advTm="33915">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52"/>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 presetClass="exit"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20"/>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8"/>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1052"/>
                </p:tgtEl>
              </p:cMediaNode>
            </p:audio>
          </p:childTnLst>
        </p:cTn>
      </p:par>
    </p:tnLst>
    <p:bldLst>
      <p:bldP spid="7" grpId="0"/>
      <p:bldP spid="8" grpId="0" animBg="1"/>
      <p:bldP spid="14" grpId="0"/>
      <p:bldP spid="14" grpId="1"/>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CC65-2920-211B-8B60-C07CE86E34DD}"/>
              </a:ext>
            </a:extLst>
          </p:cNvPr>
          <p:cNvSpPr>
            <a:spLocks noGrp="1"/>
          </p:cNvSpPr>
          <p:nvPr>
            <p:ph type="title"/>
          </p:nvPr>
        </p:nvSpPr>
        <p:spPr>
          <a:xfrm>
            <a:off x="481013" y="3752849"/>
            <a:ext cx="3290887" cy="2452687"/>
          </a:xfrm>
        </p:spPr>
        <p:txBody>
          <a:bodyPr anchor="ctr">
            <a:normAutofit/>
          </a:bodyPr>
          <a:lstStyle/>
          <a:p>
            <a:r>
              <a:rPr lang="en-GB" sz="3600" b="1" dirty="0"/>
              <a:t>Income and Purchase habit</a:t>
            </a:r>
          </a:p>
        </p:txBody>
      </p:sp>
      <p:pic>
        <p:nvPicPr>
          <p:cNvPr id="5" name="Picture 4" descr="Open bags of varieties grain seeds">
            <a:extLst>
              <a:ext uri="{FF2B5EF4-FFF2-40B4-BE49-F238E27FC236}">
                <a16:creationId xmlns:a16="http://schemas.microsoft.com/office/drawing/2014/main" id="{9FC386E3-1542-4146-C043-CFD8B74816DA}"/>
              </a:ext>
            </a:extLst>
          </p:cNvPr>
          <p:cNvPicPr>
            <a:picLocks noChangeAspect="1"/>
          </p:cNvPicPr>
          <p:nvPr/>
        </p:nvPicPr>
        <p:blipFill rotWithShape="1">
          <a:blip r:embed="rId5"/>
          <a:srcRect t="25597" b="2880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Rectangle 3">
            <a:extLst>
              <a:ext uri="{FF2B5EF4-FFF2-40B4-BE49-F238E27FC236}">
                <a16:creationId xmlns:a16="http://schemas.microsoft.com/office/drawing/2014/main" id="{5A04BF99-21EF-64D0-4B2F-7A23E8162419}"/>
              </a:ext>
            </a:extLst>
          </p:cNvPr>
          <p:cNvSpPr/>
          <p:nvPr/>
        </p:nvSpPr>
        <p:spPr>
          <a:xfrm>
            <a:off x="4097438" y="4052642"/>
            <a:ext cx="6470248" cy="2546431"/>
          </a:xfrm>
          <a:prstGeom prst="rect">
            <a:avLst/>
          </a:prstGeom>
          <a:solidFill>
            <a:schemeClr val="bg1">
              <a:alpha val="46000"/>
            </a:schemeClr>
          </a:solidFill>
          <a:effectLst>
            <a:softEdge rad="1143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E9A3C64D-BF34-C095-4103-EB7BD49FA123}"/>
              </a:ext>
            </a:extLst>
          </p:cNvPr>
          <p:cNvSpPr>
            <a:spLocks noGrp="1"/>
          </p:cNvSpPr>
          <p:nvPr>
            <p:ph idx="1"/>
          </p:nvPr>
        </p:nvSpPr>
        <p:spPr>
          <a:xfrm>
            <a:off x="4223982" y="4262133"/>
            <a:ext cx="7485413" cy="2452687"/>
          </a:xfrm>
        </p:spPr>
        <p:txBody>
          <a:bodyPr anchor="ctr">
            <a:normAutofit/>
          </a:bodyPr>
          <a:lstStyle/>
          <a:p>
            <a:r>
              <a:rPr lang="en-GB" sz="1800" dirty="0"/>
              <a:t>Positive relationship between income and dietary patterns</a:t>
            </a:r>
          </a:p>
          <a:p>
            <a:r>
              <a:rPr lang="en-GB" sz="1800" dirty="0"/>
              <a:t>Higher incomes</a:t>
            </a:r>
          </a:p>
          <a:p>
            <a:pPr lvl="1"/>
            <a:r>
              <a:rPr lang="en-GB" sz="1800" dirty="0"/>
              <a:t>Healthier food choices</a:t>
            </a:r>
          </a:p>
          <a:p>
            <a:r>
              <a:rPr lang="en-GB" sz="1800" dirty="0"/>
              <a:t>Lower incomes</a:t>
            </a:r>
          </a:p>
          <a:p>
            <a:pPr lvl="1"/>
            <a:r>
              <a:rPr lang="en-GB" sz="1800" dirty="0"/>
              <a:t>Restrict access to nutritious options</a:t>
            </a:r>
          </a:p>
          <a:p>
            <a:r>
              <a:rPr lang="en-GB" sz="1400" dirty="0"/>
              <a:t>(French et al., 2019)</a:t>
            </a:r>
            <a:endParaRPr lang="en-GB" sz="2400" dirty="0"/>
          </a:p>
          <a:p>
            <a:endParaRPr lang="en-GB" sz="1800" dirty="0"/>
          </a:p>
        </p:txBody>
      </p:sp>
      <p:pic>
        <p:nvPicPr>
          <p:cNvPr id="14" name="Audio 13">
            <a:hlinkClick r:id="" action="ppaction://media"/>
            <a:extLst>
              <a:ext uri="{FF2B5EF4-FFF2-40B4-BE49-F238E27FC236}">
                <a16:creationId xmlns:a16="http://schemas.microsoft.com/office/drawing/2014/main" id="{9D5CA0D7-147C-45C4-0211-3ABF33890BD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
        <p:nvSpPr>
          <p:cNvPr id="21" name="TextBox 20">
            <a:extLst>
              <a:ext uri="{FF2B5EF4-FFF2-40B4-BE49-F238E27FC236}">
                <a16:creationId xmlns:a16="http://schemas.microsoft.com/office/drawing/2014/main" id="{2E62941B-3F54-26F9-468D-014BB58AE66D}"/>
              </a:ext>
            </a:extLst>
          </p:cNvPr>
          <p:cNvSpPr txBox="1"/>
          <p:nvPr/>
        </p:nvSpPr>
        <p:spPr>
          <a:xfrm>
            <a:off x="1050920" y="6261597"/>
            <a:ext cx="10658475" cy="400110"/>
          </a:xfrm>
          <a:prstGeom prst="rect">
            <a:avLst/>
          </a:prstGeom>
          <a:noFill/>
        </p:spPr>
        <p:txBody>
          <a:bodyPr wrap="square" rtlCol="0">
            <a:spAutoFit/>
          </a:bodyPr>
          <a:lstStyle/>
          <a:p>
            <a:r>
              <a:rPr lang="en-GB" sz="1000" dirty="0">
                <a:effectLst/>
                <a:hlinkClick r:id="rId7"/>
              </a:rPr>
              <a:t>French, S.A.,, Tangney, C.C.,, Crane, M.M.,, Wang, Y., and </a:t>
            </a:r>
            <a:r>
              <a:rPr lang="en-GB" sz="1000" dirty="0" err="1">
                <a:effectLst/>
                <a:hlinkClick r:id="rId7"/>
              </a:rPr>
              <a:t>Appelhans</a:t>
            </a:r>
            <a:r>
              <a:rPr lang="en-GB" sz="1000" dirty="0">
                <a:effectLst/>
                <a:hlinkClick r:id="rId7"/>
              </a:rPr>
              <a:t>, B.M., 2019. Nutrition quality of food purchases varies by household income: The shopper study. </a:t>
            </a:r>
            <a:r>
              <a:rPr lang="en-GB" sz="1000" i="1" dirty="0">
                <a:effectLst/>
                <a:hlinkClick r:id="rId7"/>
              </a:rPr>
              <a:t>BMC Public Health</a:t>
            </a:r>
            <a:r>
              <a:rPr lang="en-GB" sz="1000" dirty="0">
                <a:effectLst/>
                <a:hlinkClick r:id="rId7"/>
              </a:rPr>
              <a:t>, 19(1). </a:t>
            </a:r>
            <a:endParaRPr lang="en-GB" sz="1000" dirty="0">
              <a:effectLst/>
            </a:endParaRPr>
          </a:p>
          <a:p>
            <a:endParaRPr lang="en-GB" sz="1000" dirty="0"/>
          </a:p>
        </p:txBody>
      </p:sp>
    </p:spTree>
    <p:extLst>
      <p:ext uri="{BB962C8B-B14F-4D97-AF65-F5344CB8AC3E}">
        <p14:creationId xmlns:p14="http://schemas.microsoft.com/office/powerpoint/2010/main" val="1811430514"/>
      </p:ext>
    </p:extLst>
  </p:cSld>
  <p:clrMapOvr>
    <a:masterClrMapping/>
  </p:clrMapOvr>
  <mc:AlternateContent xmlns:mc="http://schemas.openxmlformats.org/markup-compatibility/2006" xmlns:p14="http://schemas.microsoft.com/office/powerpoint/2010/main">
    <mc:Choice Requires="p14">
      <p:transition p14:dur="100" advTm="25777">
        <p:wipe/>
      </p:transition>
    </mc:Choice>
    <mc:Fallback xmlns="">
      <p:transition advTm="25777">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Person writing on a notepad">
            <a:extLst>
              <a:ext uri="{FF2B5EF4-FFF2-40B4-BE49-F238E27FC236}">
                <a16:creationId xmlns:a16="http://schemas.microsoft.com/office/drawing/2014/main" id="{DDFA8C1D-706D-C7A7-7A20-A9852562F6E3}"/>
              </a:ext>
            </a:extLst>
          </p:cNvPr>
          <p:cNvPicPr>
            <a:picLocks noChangeAspect="1"/>
          </p:cNvPicPr>
          <p:nvPr/>
        </p:nvPicPr>
        <p:blipFill rotWithShape="1">
          <a:blip r:embed="rId6">
            <a:alphaModFix amt="30000"/>
          </a:blip>
          <a:srcRect t="9247" r="9089" b="-2"/>
          <a:stretch/>
        </p:blipFill>
        <p:spPr>
          <a:xfrm>
            <a:off x="-1524" y="0"/>
            <a:ext cx="12192000" cy="6857990"/>
          </a:xfrm>
          <a:prstGeom prst="rect">
            <a:avLst/>
          </a:prstGeom>
        </p:spPr>
      </p:pic>
      <p:sp>
        <p:nvSpPr>
          <p:cNvPr id="2" name="Title 1">
            <a:extLst>
              <a:ext uri="{FF2B5EF4-FFF2-40B4-BE49-F238E27FC236}">
                <a16:creationId xmlns:a16="http://schemas.microsoft.com/office/drawing/2014/main" id="{FF53E299-8E98-08A0-D9B8-6959C3D7C3C3}"/>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b="1" dirty="0"/>
              <a:t>Nutrient consumptions</a:t>
            </a:r>
          </a:p>
        </p:txBody>
      </p:sp>
      <p:pic>
        <p:nvPicPr>
          <p:cNvPr id="26" name="Picture 25" descr="A screenshot of a graph&#10;&#10;Description automatically generated">
            <a:extLst>
              <a:ext uri="{FF2B5EF4-FFF2-40B4-BE49-F238E27FC236}">
                <a16:creationId xmlns:a16="http://schemas.microsoft.com/office/drawing/2014/main" id="{40BFA931-2ACC-601A-CC94-27136FC1F7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0399" y="3084605"/>
            <a:ext cx="5811154" cy="3486692"/>
          </a:xfrm>
          <a:prstGeom prst="rect">
            <a:avLst/>
          </a:prstGeom>
        </p:spPr>
      </p:pic>
      <p:pic>
        <p:nvPicPr>
          <p:cNvPr id="30" name="Content Placeholder 29" descr="A group of rectangular objects with numbers&#10;&#10;Description automatically generated">
            <a:extLst>
              <a:ext uri="{FF2B5EF4-FFF2-40B4-BE49-F238E27FC236}">
                <a16:creationId xmlns:a16="http://schemas.microsoft.com/office/drawing/2014/main" id="{971145F2-A664-1525-1653-84422C238870}"/>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0" y="3068536"/>
            <a:ext cx="5728508" cy="3437105"/>
          </a:xfrm>
        </p:spPr>
      </p:pic>
      <p:pic>
        <p:nvPicPr>
          <p:cNvPr id="32" name="Picture 31">
            <a:extLst>
              <a:ext uri="{FF2B5EF4-FFF2-40B4-BE49-F238E27FC236}">
                <a16:creationId xmlns:a16="http://schemas.microsoft.com/office/drawing/2014/main" id="{7EB7EB88-42CA-824F-B767-4EB9C7CD3834}"/>
              </a:ext>
            </a:extLst>
          </p:cNvPr>
          <p:cNvPicPr>
            <a:picLocks noChangeAspect="1"/>
          </p:cNvPicPr>
          <p:nvPr/>
        </p:nvPicPr>
        <p:blipFill>
          <a:blip r:embed="rId9"/>
          <a:stretch>
            <a:fillRect/>
          </a:stretch>
        </p:blipFill>
        <p:spPr>
          <a:xfrm>
            <a:off x="4395428" y="1871253"/>
            <a:ext cx="575422" cy="1030661"/>
          </a:xfrm>
          <a:prstGeom prst="rect">
            <a:avLst/>
          </a:prstGeom>
        </p:spPr>
      </p:pic>
      <p:sp>
        <p:nvSpPr>
          <p:cNvPr id="33" name="Rectangle 32">
            <a:extLst>
              <a:ext uri="{FF2B5EF4-FFF2-40B4-BE49-F238E27FC236}">
                <a16:creationId xmlns:a16="http://schemas.microsoft.com/office/drawing/2014/main" id="{B1D90423-0600-D1EB-2868-2FE5235F122D}"/>
              </a:ext>
            </a:extLst>
          </p:cNvPr>
          <p:cNvSpPr/>
          <p:nvPr/>
        </p:nvSpPr>
        <p:spPr>
          <a:xfrm>
            <a:off x="5589611" y="795961"/>
            <a:ext cx="6166281" cy="1929384"/>
          </a:xfrm>
          <a:prstGeom prst="rect">
            <a:avLst/>
          </a:prstGeom>
          <a:solidFill>
            <a:schemeClr val="bg1">
              <a:alpha val="53000"/>
            </a:schemeClr>
          </a:solidFill>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F581EA43-C53A-5290-F3BD-0411B9F7803D}"/>
              </a:ext>
            </a:extLst>
          </p:cNvPr>
          <p:cNvSpPr txBox="1"/>
          <p:nvPr/>
        </p:nvSpPr>
        <p:spPr>
          <a:xfrm>
            <a:off x="5651572" y="852478"/>
            <a:ext cx="6007608" cy="1929384"/>
          </a:xfrm>
          <a:prstGeom prst="rect">
            <a:avLst/>
          </a:prstGeom>
        </p:spPr>
        <p:txBody>
          <a:bodyPr vert="horz" lIns="91440" tIns="45720" rIns="91440" bIns="45720" rtlCol="0" anchor="ctr">
            <a:normAutofit fontScale="70000" lnSpcReduction="20000"/>
          </a:bodyPr>
          <a:lstStyle/>
          <a:p>
            <a:pPr marL="285750" indent="-228600">
              <a:lnSpc>
                <a:spcPct val="90000"/>
              </a:lnSpc>
              <a:spcAft>
                <a:spcPts val="600"/>
              </a:spcAft>
              <a:buFont typeface="Arial" panose="020B0604020202020204" pitchFamily="34" charset="0"/>
              <a:buChar char="•"/>
            </a:pPr>
            <a:r>
              <a:rPr lang="en-US" sz="2200" dirty="0"/>
              <a:t>Top and Bottom 5 income areas</a:t>
            </a:r>
          </a:p>
          <a:p>
            <a:pPr marL="285750" indent="-228600">
              <a:lnSpc>
                <a:spcPct val="90000"/>
              </a:lnSpc>
              <a:spcAft>
                <a:spcPts val="600"/>
              </a:spcAft>
              <a:buFont typeface="Arial" panose="020B0604020202020204" pitchFamily="34" charset="0"/>
              <a:buChar char="•"/>
            </a:pPr>
            <a:r>
              <a:rPr lang="en-US" sz="2200" dirty="0"/>
              <a:t>Wealthier area</a:t>
            </a:r>
          </a:p>
          <a:p>
            <a:pPr marL="742950" lvl="1" indent="-228600">
              <a:lnSpc>
                <a:spcPct val="90000"/>
              </a:lnSpc>
              <a:spcAft>
                <a:spcPts val="600"/>
              </a:spcAft>
              <a:buFont typeface="Arial" panose="020B0604020202020204" pitchFamily="34" charset="0"/>
              <a:buChar char="•"/>
            </a:pPr>
            <a:r>
              <a:rPr lang="en-US" sz="2200" dirty="0"/>
              <a:t>Less Carb, Sugar and Saturate</a:t>
            </a:r>
          </a:p>
          <a:p>
            <a:pPr marL="285750" indent="-228600">
              <a:lnSpc>
                <a:spcPct val="90000"/>
              </a:lnSpc>
              <a:spcAft>
                <a:spcPts val="600"/>
              </a:spcAft>
              <a:buFont typeface="Arial" panose="020B0604020202020204" pitchFamily="34" charset="0"/>
              <a:buChar char="•"/>
            </a:pPr>
            <a:r>
              <a:rPr lang="en-US" sz="2200" dirty="0"/>
              <a:t>Lower income areas</a:t>
            </a:r>
          </a:p>
          <a:p>
            <a:pPr marL="742950" lvl="1" indent="-228600">
              <a:lnSpc>
                <a:spcPct val="90000"/>
              </a:lnSpc>
              <a:spcAft>
                <a:spcPts val="600"/>
              </a:spcAft>
              <a:buFont typeface="Arial" panose="020B0604020202020204" pitchFamily="34" charset="0"/>
              <a:buChar char="•"/>
            </a:pPr>
            <a:r>
              <a:rPr lang="en-US" sz="2200" dirty="0"/>
              <a:t>Smaller budgets on healthy foods</a:t>
            </a:r>
          </a:p>
          <a:p>
            <a:pPr marL="742950" lvl="1" indent="-228600">
              <a:lnSpc>
                <a:spcPct val="90000"/>
              </a:lnSpc>
              <a:spcAft>
                <a:spcPts val="600"/>
              </a:spcAft>
              <a:buFont typeface="Arial" panose="020B0604020202020204" pitchFamily="34" charset="0"/>
              <a:buChar char="•"/>
            </a:pPr>
            <a:r>
              <a:rPr lang="en-US" sz="2200" dirty="0"/>
              <a:t>More on sugar-sweetened beverages</a:t>
            </a:r>
          </a:p>
          <a:p>
            <a:pPr marL="742950" lvl="1" indent="-228600">
              <a:lnSpc>
                <a:spcPct val="90000"/>
              </a:lnSpc>
              <a:spcAft>
                <a:spcPts val="600"/>
              </a:spcAft>
              <a:buFont typeface="Arial" panose="020B0604020202020204" pitchFamily="34" charset="0"/>
              <a:buChar char="•"/>
            </a:pPr>
            <a:r>
              <a:rPr lang="en-US" sz="2200" dirty="0"/>
              <a:t>Less nutritious frozen desserts</a:t>
            </a:r>
          </a:p>
          <a:p>
            <a:pPr marL="742950" lvl="1" indent="-228600">
              <a:lnSpc>
                <a:spcPct val="90000"/>
              </a:lnSpc>
              <a:spcAft>
                <a:spcPts val="600"/>
              </a:spcAft>
              <a:buFont typeface="Arial" panose="020B0604020202020204" pitchFamily="34" charset="0"/>
              <a:buChar char="•"/>
            </a:pPr>
            <a:r>
              <a:rPr lang="en-GB" sz="2000" dirty="0">
                <a:hlinkClick r:id="rId10" action="ppaction://hlinksldjump"/>
              </a:rPr>
              <a:t>(French et al., 2019)</a:t>
            </a:r>
            <a:endParaRPr lang="en-US" sz="2200" dirty="0"/>
          </a:p>
        </p:txBody>
      </p:sp>
      <p:pic>
        <p:nvPicPr>
          <p:cNvPr id="34" name="Content Placeholder 4" descr="A screenshot of a video game&#10;&#10;Description automatically generated">
            <a:extLst>
              <a:ext uri="{FF2B5EF4-FFF2-40B4-BE49-F238E27FC236}">
                <a16:creationId xmlns:a16="http://schemas.microsoft.com/office/drawing/2014/main" id="{51A6D014-8582-8891-C200-524D863597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16648" y="2888328"/>
            <a:ext cx="7555656" cy="3740008"/>
          </a:xfrm>
          <a:prstGeom prst="rect">
            <a:avLst/>
          </a:prstGeom>
        </p:spPr>
      </p:pic>
      <p:sp>
        <p:nvSpPr>
          <p:cNvPr id="35" name="TextBox 34">
            <a:extLst>
              <a:ext uri="{FF2B5EF4-FFF2-40B4-BE49-F238E27FC236}">
                <a16:creationId xmlns:a16="http://schemas.microsoft.com/office/drawing/2014/main" id="{D15511AE-E3CA-F025-75DB-D72055216398}"/>
              </a:ext>
            </a:extLst>
          </p:cNvPr>
          <p:cNvSpPr txBox="1"/>
          <p:nvPr/>
        </p:nvSpPr>
        <p:spPr>
          <a:xfrm>
            <a:off x="5683182" y="839539"/>
            <a:ext cx="6104320" cy="1846659"/>
          </a:xfrm>
          <a:prstGeom prst="rect">
            <a:avLst/>
          </a:prstGeom>
          <a:noFill/>
        </p:spPr>
        <p:txBody>
          <a:bodyPr wrap="square" rtlCol="0">
            <a:spAutoFit/>
          </a:bodyPr>
          <a:lstStyle/>
          <a:p>
            <a:pPr marL="285750" indent="-285750">
              <a:buFont typeface="Arial" panose="020B0604020202020204" pitchFamily="34" charset="0"/>
              <a:buChar char="•"/>
            </a:pPr>
            <a:r>
              <a:rPr lang="en-GB" sz="1600" dirty="0"/>
              <a:t>Averaged income from 2010 to 2015</a:t>
            </a:r>
          </a:p>
          <a:p>
            <a:pPr marL="285750" indent="-285750">
              <a:buFont typeface="Arial" panose="020B0604020202020204" pitchFamily="34" charset="0"/>
              <a:buChar char="•"/>
            </a:pPr>
            <a:r>
              <a:rPr lang="en-GB" sz="1600" dirty="0"/>
              <a:t>Pearson Correlation on the nutrient data</a:t>
            </a:r>
          </a:p>
          <a:p>
            <a:pPr marL="285750" indent="-285750">
              <a:buFont typeface="Arial" panose="020B0604020202020204" pitchFamily="34" charset="0"/>
              <a:buChar char="•"/>
            </a:pPr>
            <a:r>
              <a:rPr lang="en-GB" sz="1600" dirty="0"/>
              <a:t>Heatmap</a:t>
            </a:r>
          </a:p>
          <a:p>
            <a:pPr marL="285750" indent="-285750">
              <a:buFont typeface="Arial" panose="020B0604020202020204" pitchFamily="34" charset="0"/>
              <a:buChar char="•"/>
            </a:pPr>
            <a:r>
              <a:rPr lang="en-GB" sz="1600" dirty="0"/>
              <a:t>Positive correlation</a:t>
            </a:r>
          </a:p>
          <a:p>
            <a:pPr marL="742950" lvl="1" indent="-285750">
              <a:buFont typeface="Arial" panose="020B0604020202020204" pitchFamily="34" charset="0"/>
              <a:buChar char="•"/>
            </a:pPr>
            <a:r>
              <a:rPr lang="en-GB" sz="1600" dirty="0"/>
              <a:t>Alcohol and protein</a:t>
            </a:r>
          </a:p>
          <a:p>
            <a:pPr marL="285750" indent="-285750">
              <a:buFont typeface="Arial" panose="020B0604020202020204" pitchFamily="34" charset="0"/>
              <a:buChar char="•"/>
            </a:pPr>
            <a:r>
              <a:rPr lang="en-GB" sz="1600" dirty="0"/>
              <a:t>Negative correlation</a:t>
            </a:r>
          </a:p>
          <a:p>
            <a:pPr marL="742950" lvl="1" indent="-285750">
              <a:buFont typeface="Arial" panose="020B0604020202020204" pitchFamily="34" charset="0"/>
              <a:buChar char="•"/>
            </a:pPr>
            <a:r>
              <a:rPr lang="en-GB" sz="1600" dirty="0"/>
              <a:t>Saturate, fat, fibre and so on</a:t>
            </a:r>
          </a:p>
        </p:txBody>
      </p:sp>
      <p:pic>
        <p:nvPicPr>
          <p:cNvPr id="59" name="Audio 58">
            <a:hlinkClick r:id="" action="ppaction://media"/>
            <a:extLst>
              <a:ext uri="{FF2B5EF4-FFF2-40B4-BE49-F238E27FC236}">
                <a16:creationId xmlns:a16="http://schemas.microsoft.com/office/drawing/2014/main" id="{5E7E3C2A-4F89-F2EC-CE81-E9D46214C2D7}"/>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299239728"/>
      </p:ext>
    </p:extLst>
  </p:cSld>
  <p:clrMapOvr>
    <a:masterClrMapping/>
  </p:clrMapOvr>
  <mc:AlternateContent xmlns:mc="http://schemas.openxmlformats.org/markup-compatibility/2006" xmlns:p14="http://schemas.microsoft.com/office/powerpoint/2010/main">
    <mc:Choice Requires="p14">
      <p:transition p14:dur="100" advTm="23539">
        <p:wipe/>
      </p:transition>
    </mc:Choice>
    <mc:Fallback xmlns="">
      <p:transition advTm="23539">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par>
                          <p:cTn id="21" fill="hold">
                            <p:stCondLst>
                              <p:cond delay="500"/>
                            </p:stCondLst>
                            <p:childTnLst>
                              <p:par>
                                <p:cTn id="22" presetID="1" presetClass="exit" presetSubtype="0" fill="hold" nodeType="afterEffect">
                                  <p:stCondLst>
                                    <p:cond delay="0"/>
                                  </p:stCondLst>
                                  <p:childTnLst>
                                    <p:set>
                                      <p:cBhvr>
                                        <p:cTn id="23"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9"/>
                </p:tgtEl>
              </p:cMediaNode>
            </p:audio>
          </p:childTnLst>
        </p:cTn>
      </p:par>
    </p:tnLst>
    <p:bldLst>
      <p:bldP spid="10"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BB274-3C8A-F5D0-3730-25A0F7D78BA8}"/>
              </a:ext>
            </a:extLst>
          </p:cNvPr>
          <p:cNvSpPr>
            <a:spLocks noGrp="1"/>
          </p:cNvSpPr>
          <p:nvPr>
            <p:ph type="title"/>
          </p:nvPr>
        </p:nvSpPr>
        <p:spPr>
          <a:xfrm>
            <a:off x="5868557" y="1138036"/>
            <a:ext cx="5444382" cy="1402470"/>
          </a:xfrm>
        </p:spPr>
        <p:txBody>
          <a:bodyPr anchor="t">
            <a:normAutofit/>
          </a:bodyPr>
          <a:lstStyle/>
          <a:p>
            <a:r>
              <a:rPr lang="en-GB" sz="3200" b="1" dirty="0"/>
              <a:t>Conclusion</a:t>
            </a:r>
          </a:p>
        </p:txBody>
      </p:sp>
      <p:pic>
        <p:nvPicPr>
          <p:cNvPr id="5" name="Picture 4" descr="Tray of takeaway coffees">
            <a:extLst>
              <a:ext uri="{FF2B5EF4-FFF2-40B4-BE49-F238E27FC236}">
                <a16:creationId xmlns:a16="http://schemas.microsoft.com/office/drawing/2014/main" id="{F7EC4524-1340-CD94-6B93-6EF2DFBBCDEA}"/>
              </a:ext>
            </a:extLst>
          </p:cNvPr>
          <p:cNvPicPr>
            <a:picLocks noChangeAspect="1"/>
          </p:cNvPicPr>
          <p:nvPr/>
        </p:nvPicPr>
        <p:blipFill rotWithShape="1">
          <a:blip r:embed="rId5"/>
          <a:srcRect l="22586" r="27276"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D4014D-893D-39FD-BE20-8C496067A0F1}"/>
              </a:ext>
            </a:extLst>
          </p:cNvPr>
          <p:cNvSpPr>
            <a:spLocks noGrp="1"/>
          </p:cNvSpPr>
          <p:nvPr>
            <p:ph idx="1"/>
          </p:nvPr>
        </p:nvSpPr>
        <p:spPr>
          <a:xfrm>
            <a:off x="5868557" y="2551176"/>
            <a:ext cx="5444382" cy="3591207"/>
          </a:xfrm>
        </p:spPr>
        <p:txBody>
          <a:bodyPr>
            <a:normAutofit/>
          </a:bodyPr>
          <a:lstStyle/>
          <a:p>
            <a:r>
              <a:rPr lang="en-GB" sz="1900" dirty="0"/>
              <a:t>Socio-Economic status – Dietary trends</a:t>
            </a:r>
          </a:p>
          <a:p>
            <a:r>
              <a:rPr lang="en-GB" sz="1900" dirty="0"/>
              <a:t>High income</a:t>
            </a:r>
          </a:p>
          <a:p>
            <a:pPr lvl="1"/>
            <a:r>
              <a:rPr lang="en-GB" sz="1900" dirty="0"/>
              <a:t>Versatile protein-rich diet</a:t>
            </a:r>
          </a:p>
          <a:p>
            <a:pPr lvl="1"/>
            <a:r>
              <a:rPr lang="en-GB" sz="1900" dirty="0"/>
              <a:t>Cultural tradition, gatherings – Alcoholic beverages</a:t>
            </a:r>
          </a:p>
          <a:p>
            <a:r>
              <a:rPr lang="en-GB" sz="1900" dirty="0"/>
              <a:t>Low income</a:t>
            </a:r>
          </a:p>
          <a:p>
            <a:pPr lvl="1"/>
            <a:r>
              <a:rPr lang="en-GB" sz="1900" dirty="0"/>
              <a:t>Financial limitation</a:t>
            </a:r>
          </a:p>
          <a:p>
            <a:pPr lvl="1"/>
            <a:r>
              <a:rPr lang="en-GB" sz="1900" dirty="0"/>
              <a:t>Processed and fast foods</a:t>
            </a:r>
          </a:p>
          <a:p>
            <a:r>
              <a:rPr lang="en-GB" sz="1900" dirty="0"/>
              <a:t>Not only the amount of food available</a:t>
            </a:r>
          </a:p>
          <a:p>
            <a:r>
              <a:rPr lang="en-GB" sz="1900" dirty="0"/>
              <a:t>Quality and variety of food</a:t>
            </a:r>
          </a:p>
        </p:txBody>
      </p:sp>
      <p:pic>
        <p:nvPicPr>
          <p:cNvPr id="17" name="Audio 16">
            <a:hlinkClick r:id="" action="ppaction://media"/>
            <a:extLst>
              <a:ext uri="{FF2B5EF4-FFF2-40B4-BE49-F238E27FC236}">
                <a16:creationId xmlns:a16="http://schemas.microsoft.com/office/drawing/2014/main" id="{FB696705-B158-16EC-FE83-4DD82E694CA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8418352"/>
      </p:ext>
    </p:extLst>
  </p:cSld>
  <p:clrMapOvr>
    <a:masterClrMapping/>
  </p:clrMapOvr>
  <mc:AlternateContent xmlns:mc="http://schemas.openxmlformats.org/markup-compatibility/2006" xmlns:p14="http://schemas.microsoft.com/office/powerpoint/2010/main">
    <mc:Choice Requires="p14">
      <p:transition p14:dur="100" advTm="25979"/>
    </mc:Choice>
    <mc:Fallback xmlns="">
      <p:transition advTm="25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899CF5-205D-23ED-EE01-B7FAFE5266F4}"/>
              </a:ext>
            </a:extLst>
          </p:cNvPr>
          <p:cNvSpPr/>
          <p:nvPr/>
        </p:nvSpPr>
        <p:spPr>
          <a:xfrm>
            <a:off x="0" y="0"/>
            <a:ext cx="12192000"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E7631D4F-C298-6119-2259-E547B33223B4}"/>
              </a:ext>
            </a:extLst>
          </p:cNvPr>
          <p:cNvPicPr>
            <a:picLocks noChangeAspect="1"/>
          </p:cNvPicPr>
          <p:nvPr/>
        </p:nvPicPr>
        <p:blipFill rotWithShape="1">
          <a:blip r:embed="rId2">
            <a:alphaModFix amt="89000"/>
          </a:blip>
          <a:srcRect b="15730"/>
          <a:stretch/>
        </p:blipFill>
        <p:spPr>
          <a:xfrm>
            <a:off x="21" y="10"/>
            <a:ext cx="12191979" cy="6857990"/>
          </a:xfrm>
          <a:prstGeom prst="rect">
            <a:avLst/>
          </a:prstGeom>
        </p:spPr>
      </p:pic>
      <p:sp>
        <p:nvSpPr>
          <p:cNvPr id="2" name="Title 1">
            <a:extLst>
              <a:ext uri="{FF2B5EF4-FFF2-40B4-BE49-F238E27FC236}">
                <a16:creationId xmlns:a16="http://schemas.microsoft.com/office/drawing/2014/main" id="{91996E65-7A64-7920-0E26-5D8BEF321D1B}"/>
              </a:ext>
            </a:extLst>
          </p:cNvPr>
          <p:cNvSpPr>
            <a:spLocks noGrp="1"/>
          </p:cNvSpPr>
          <p:nvPr>
            <p:ph type="title"/>
          </p:nvPr>
        </p:nvSpPr>
        <p:spPr>
          <a:xfrm>
            <a:off x="762000" y="1137435"/>
            <a:ext cx="3667125" cy="1005690"/>
          </a:xfrm>
        </p:spPr>
        <p:txBody>
          <a:bodyPr vert="horz" lIns="91440" tIns="45720" rIns="91440" bIns="45720" rtlCol="0" anchor="t">
            <a:normAutofit/>
          </a:bodyPr>
          <a:lstStyle/>
          <a:p>
            <a:r>
              <a:rPr lang="en-US" sz="4000" b="1" dirty="0">
                <a:solidFill>
                  <a:srgbClr val="FFFFFF"/>
                </a:solidFill>
              </a:rPr>
              <a:t>Reference</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0E190B-0651-F559-271A-012AC05B9420}"/>
              </a:ext>
            </a:extLst>
          </p:cNvPr>
          <p:cNvSpPr txBox="1"/>
          <p:nvPr/>
        </p:nvSpPr>
        <p:spPr>
          <a:xfrm>
            <a:off x="865140" y="5525189"/>
            <a:ext cx="10658475" cy="923330"/>
          </a:xfrm>
          <a:prstGeom prst="rect">
            <a:avLst/>
          </a:prstGeom>
          <a:noFill/>
        </p:spPr>
        <p:txBody>
          <a:bodyPr wrap="square" rtlCol="0">
            <a:spAutoFit/>
          </a:bodyPr>
          <a:lstStyle/>
          <a:p>
            <a:r>
              <a:rPr lang="en-GB" dirty="0">
                <a:effectLst/>
                <a:hlinkClick r:id="rId3"/>
              </a:rPr>
              <a:t>French, S.A.,, Tangney, C.C.,, Crane, M.M.,, Wang, Y., and </a:t>
            </a:r>
            <a:r>
              <a:rPr lang="en-GB" dirty="0" err="1">
                <a:effectLst/>
                <a:hlinkClick r:id="rId3"/>
              </a:rPr>
              <a:t>Appelhans</a:t>
            </a:r>
            <a:r>
              <a:rPr lang="en-GB" dirty="0">
                <a:effectLst/>
                <a:hlinkClick r:id="rId3"/>
              </a:rPr>
              <a:t>, B.M., 2019. Nutrition quality of food purchases varies by household income: The shopper study. </a:t>
            </a:r>
            <a:r>
              <a:rPr lang="en-GB" i="1" dirty="0">
                <a:effectLst/>
                <a:hlinkClick r:id="rId3"/>
              </a:rPr>
              <a:t>BMC Public Health</a:t>
            </a:r>
            <a:r>
              <a:rPr lang="en-GB" dirty="0">
                <a:effectLst/>
                <a:hlinkClick r:id="rId3"/>
              </a:rPr>
              <a:t>, 19(1). </a:t>
            </a:r>
            <a:endParaRPr lang="en-GB" dirty="0">
              <a:effectLst/>
            </a:endParaRPr>
          </a:p>
          <a:p>
            <a:endParaRPr lang="en-GB" dirty="0"/>
          </a:p>
        </p:txBody>
      </p:sp>
    </p:spTree>
    <p:extLst>
      <p:ext uri="{BB962C8B-B14F-4D97-AF65-F5344CB8AC3E}">
        <p14:creationId xmlns:p14="http://schemas.microsoft.com/office/powerpoint/2010/main" val="3862084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Rectangle 4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45" name="Straight Connector 4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Vegetables in a tote bag">
            <a:extLst>
              <a:ext uri="{FF2B5EF4-FFF2-40B4-BE49-F238E27FC236}">
                <a16:creationId xmlns:a16="http://schemas.microsoft.com/office/drawing/2014/main" id="{E0C974D7-943F-D61E-8DB2-BDF9E4A0CF79}"/>
              </a:ext>
            </a:extLst>
          </p:cNvPr>
          <p:cNvPicPr>
            <a:picLocks noChangeAspect="1"/>
          </p:cNvPicPr>
          <p:nvPr/>
        </p:nvPicPr>
        <p:blipFill rotWithShape="1">
          <a:blip r:embed="rId5"/>
          <a:srcRect t="9454" b="6276"/>
          <a:stretch/>
        </p:blipFill>
        <p:spPr>
          <a:xfrm>
            <a:off x="21" y="-1"/>
            <a:ext cx="12191979" cy="6857990"/>
          </a:xfrm>
          <a:prstGeom prst="rect">
            <a:avLst/>
          </a:prstGeom>
        </p:spPr>
      </p:pic>
      <p:sp>
        <p:nvSpPr>
          <p:cNvPr id="47" name="Rectangle 46">
            <a:extLst>
              <a:ext uri="{FF2B5EF4-FFF2-40B4-BE49-F238E27FC236}">
                <a16:creationId xmlns:a16="http://schemas.microsoft.com/office/drawing/2014/main" id="{5144B498-CCDC-D4DC-B7BB-68A8A7A83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4248"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EA17FDC8-2F11-B853-D3A1-20797B80E349}"/>
              </a:ext>
            </a:extLst>
          </p:cNvPr>
          <p:cNvSpPr>
            <a:spLocks noGrp="1"/>
          </p:cNvSpPr>
          <p:nvPr>
            <p:ph type="title"/>
          </p:nvPr>
        </p:nvSpPr>
        <p:spPr>
          <a:xfrm>
            <a:off x="475488" y="656687"/>
            <a:ext cx="4023360" cy="3200400"/>
          </a:xfrm>
        </p:spPr>
        <p:txBody>
          <a:bodyPr vert="horz" lIns="91440" tIns="45720" rIns="91440" bIns="45720" rtlCol="0" anchor="b">
            <a:normAutofit/>
          </a:bodyPr>
          <a:lstStyle/>
          <a:p>
            <a:r>
              <a:rPr lang="en-US" sz="4800" b="1" dirty="0"/>
              <a:t>Task 1: Dataset Description</a:t>
            </a:r>
          </a:p>
        </p:txBody>
      </p:sp>
      <p:sp>
        <p:nvSpPr>
          <p:cNvPr id="3" name="Text Placeholder 2">
            <a:extLst>
              <a:ext uri="{FF2B5EF4-FFF2-40B4-BE49-F238E27FC236}">
                <a16:creationId xmlns:a16="http://schemas.microsoft.com/office/drawing/2014/main" id="{1857AD33-3A84-4AD9-F351-D2F32CAD1E9D}"/>
              </a:ext>
            </a:extLst>
          </p:cNvPr>
          <p:cNvSpPr>
            <a:spLocks noGrp="1"/>
          </p:cNvSpPr>
          <p:nvPr>
            <p:ph type="body" idx="1"/>
          </p:nvPr>
        </p:nvSpPr>
        <p:spPr>
          <a:xfrm>
            <a:off x="341523" y="4629215"/>
            <a:ext cx="4157325" cy="2039809"/>
          </a:xfrm>
        </p:spPr>
        <p:txBody>
          <a:bodyPr vert="horz" lIns="91440" tIns="45720" rIns="91440" bIns="45720" rtlCol="0" anchor="t">
            <a:normAutofit fontScale="85000" lnSpcReduction="20000"/>
          </a:bodyPr>
          <a:lstStyle/>
          <a:p>
            <a:pPr>
              <a:lnSpc>
                <a:spcPct val="100000"/>
              </a:lnSpc>
            </a:pPr>
            <a:r>
              <a:rPr lang="en-US" sz="1400" b="1" dirty="0"/>
              <a:t>A large dataset of grocery purchases in Greater London</a:t>
            </a:r>
          </a:p>
          <a:p>
            <a:pPr>
              <a:lnSpc>
                <a:spcPct val="100000"/>
              </a:lnSpc>
            </a:pPr>
            <a:r>
              <a:rPr lang="en-US" sz="1400" b="1" dirty="0"/>
              <a:t>- Geo-demographic data</a:t>
            </a:r>
          </a:p>
          <a:p>
            <a:pPr>
              <a:lnSpc>
                <a:spcPct val="100000"/>
              </a:lnSpc>
            </a:pPr>
            <a:r>
              <a:rPr lang="en-US" sz="1400" b="1" dirty="0"/>
              <a:t>- Food Contents</a:t>
            </a:r>
          </a:p>
          <a:p>
            <a:pPr marL="0" lvl="1">
              <a:lnSpc>
                <a:spcPct val="100000"/>
              </a:lnSpc>
              <a:spcBef>
                <a:spcPts val="1000"/>
              </a:spcBef>
            </a:pPr>
            <a:r>
              <a:rPr lang="en-US" sz="1400" b="1" dirty="0">
                <a:solidFill>
                  <a:schemeClr val="tx1"/>
                </a:solidFill>
              </a:rPr>
              <a:t>	- Nutrients</a:t>
            </a:r>
          </a:p>
          <a:p>
            <a:pPr marL="0" lvl="1">
              <a:lnSpc>
                <a:spcPct val="100000"/>
              </a:lnSpc>
              <a:spcBef>
                <a:spcPts val="1000"/>
              </a:spcBef>
            </a:pPr>
            <a:r>
              <a:rPr lang="en-US" sz="1400" b="1" dirty="0">
                <a:solidFill>
                  <a:schemeClr val="tx1"/>
                </a:solidFill>
              </a:rPr>
              <a:t>	- Probability distribution</a:t>
            </a:r>
          </a:p>
          <a:p>
            <a:pPr marL="0" lvl="1">
              <a:lnSpc>
                <a:spcPct val="100000"/>
              </a:lnSpc>
              <a:spcBef>
                <a:spcPts val="1000"/>
              </a:spcBef>
            </a:pPr>
            <a:r>
              <a:rPr lang="en-US" sz="1400" b="1" dirty="0">
                <a:solidFill>
                  <a:schemeClr val="tx1"/>
                </a:solidFill>
              </a:rPr>
              <a:t>	- Corresponding Energy</a:t>
            </a:r>
          </a:p>
          <a:p>
            <a:pPr>
              <a:lnSpc>
                <a:spcPct val="100000"/>
              </a:lnSpc>
            </a:pPr>
            <a:r>
              <a:rPr lang="en-US" sz="1400" b="1" dirty="0"/>
              <a:t>- Purchase data</a:t>
            </a:r>
          </a:p>
          <a:p>
            <a:pPr>
              <a:lnSpc>
                <a:spcPct val="100000"/>
              </a:lnSpc>
            </a:pPr>
            <a:endParaRPr lang="en-US" sz="500" b="1" dirty="0"/>
          </a:p>
        </p:txBody>
      </p:sp>
      <p:sp>
        <p:nvSpPr>
          <p:cNvPr id="49" name="Rectangle 48">
            <a:extLst>
              <a:ext uri="{FF2B5EF4-FFF2-40B4-BE49-F238E27FC236}">
                <a16:creationId xmlns:a16="http://schemas.microsoft.com/office/drawing/2014/main" id="{2165A4AE-FFE9-B2D5-017C-17337DDB3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90E701D1-A34F-CF86-7316-8761C7835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Audio 30">
            <a:hlinkClick r:id="" action="ppaction://media"/>
            <a:extLst>
              <a:ext uri="{FF2B5EF4-FFF2-40B4-BE49-F238E27FC236}">
                <a16:creationId xmlns:a16="http://schemas.microsoft.com/office/drawing/2014/main" id="{E95F9E36-CE0F-7AE9-CC29-801069C419A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5095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advTm="9355">
        <p:split orient="vert"/>
      </p:transition>
    </mc:Choice>
    <mc:Fallback xmlns="">
      <p:transition advTm="935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11A224-2364-52B1-666E-E272C48A3C62}"/>
              </a:ext>
            </a:extLst>
          </p:cNvPr>
          <p:cNvPicPr>
            <a:picLocks noChangeAspect="1"/>
          </p:cNvPicPr>
          <p:nvPr/>
        </p:nvPicPr>
        <p:blipFill rotWithShape="1">
          <a:blip r:embed="rId5">
            <a:alphaModFix amt="40000"/>
          </a:blip>
          <a:srcRect t="11198" b="16917"/>
          <a:stretch/>
        </p:blipFill>
        <p:spPr>
          <a:xfrm>
            <a:off x="20" y="10"/>
            <a:ext cx="12191979" cy="6857990"/>
          </a:xfrm>
          <a:prstGeom prst="rect">
            <a:avLst/>
          </a:prstGeom>
        </p:spPr>
      </p:pic>
      <p:sp>
        <p:nvSpPr>
          <p:cNvPr id="2" name="Title 1">
            <a:extLst>
              <a:ext uri="{FF2B5EF4-FFF2-40B4-BE49-F238E27FC236}">
                <a16:creationId xmlns:a16="http://schemas.microsoft.com/office/drawing/2014/main" id="{9D5AC36B-AE9B-4215-2CE6-8ED659787680}"/>
              </a:ext>
            </a:extLst>
          </p:cNvPr>
          <p:cNvSpPr>
            <a:spLocks noGrp="1"/>
          </p:cNvSpPr>
          <p:nvPr>
            <p:ph type="title"/>
          </p:nvPr>
        </p:nvSpPr>
        <p:spPr>
          <a:xfrm>
            <a:off x="841249" y="941832"/>
            <a:ext cx="10506456" cy="2057400"/>
          </a:xfrm>
        </p:spPr>
        <p:txBody>
          <a:bodyPr anchor="b">
            <a:normAutofit/>
          </a:bodyPr>
          <a:lstStyle/>
          <a:p>
            <a:r>
              <a:rPr lang="en-GB" sz="5000" b="1" dirty="0">
                <a:solidFill>
                  <a:schemeClr val="bg1"/>
                </a:solidFill>
              </a:rPr>
              <a:t>Dataset overview</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DE2150-337A-C0AB-D69D-C8E19C4CD6C0}"/>
              </a:ext>
            </a:extLst>
          </p:cNvPr>
          <p:cNvSpPr>
            <a:spLocks noGrp="1"/>
          </p:cNvSpPr>
          <p:nvPr>
            <p:ph idx="1"/>
          </p:nvPr>
        </p:nvSpPr>
        <p:spPr>
          <a:xfrm>
            <a:off x="841248" y="3502152"/>
            <a:ext cx="10506456" cy="2670048"/>
          </a:xfrm>
        </p:spPr>
        <p:txBody>
          <a:bodyPr>
            <a:normAutofit fontScale="92500" lnSpcReduction="10000"/>
          </a:bodyPr>
          <a:lstStyle/>
          <a:p>
            <a:r>
              <a:rPr lang="en-GB" sz="1800" b="1" dirty="0">
                <a:solidFill>
                  <a:schemeClr val="bg1"/>
                </a:solidFill>
              </a:rPr>
              <a:t>Purchase record at area levels in 2015</a:t>
            </a:r>
          </a:p>
          <a:p>
            <a:r>
              <a:rPr lang="en-GB" sz="1800" b="1" dirty="0">
                <a:solidFill>
                  <a:schemeClr val="bg1"/>
                </a:solidFill>
              </a:rPr>
              <a:t>Greater London area</a:t>
            </a:r>
          </a:p>
          <a:p>
            <a:r>
              <a:rPr lang="en-GB" sz="1800" b="1" dirty="0">
                <a:solidFill>
                  <a:schemeClr val="bg1"/>
                </a:solidFill>
              </a:rPr>
              <a:t>LSOA (Lower Super Output Area)</a:t>
            </a:r>
          </a:p>
          <a:p>
            <a:r>
              <a:rPr lang="en-GB" sz="1800" b="1" dirty="0">
                <a:solidFill>
                  <a:schemeClr val="bg1"/>
                </a:solidFill>
              </a:rPr>
              <a:t>MSOA (Medium Super Output Area)</a:t>
            </a:r>
          </a:p>
          <a:p>
            <a:r>
              <a:rPr lang="en-GB" sz="1800" b="1" dirty="0">
                <a:solidFill>
                  <a:schemeClr val="bg1"/>
                </a:solidFill>
              </a:rPr>
              <a:t>Ward</a:t>
            </a:r>
          </a:p>
          <a:p>
            <a:r>
              <a:rPr lang="en-GB" sz="1800" b="1" dirty="0">
                <a:solidFill>
                  <a:schemeClr val="bg1"/>
                </a:solidFill>
              </a:rPr>
              <a:t>Local Authority, Borough</a:t>
            </a:r>
          </a:p>
          <a:p>
            <a:r>
              <a:rPr lang="en-GB" sz="1800" b="1" dirty="0">
                <a:solidFill>
                  <a:schemeClr val="bg1"/>
                </a:solidFill>
              </a:rPr>
              <a:t>Defined by Office for National Statistics</a:t>
            </a:r>
          </a:p>
          <a:p>
            <a:r>
              <a:rPr lang="en-GB" sz="1800" b="1" dirty="0">
                <a:solidFill>
                  <a:schemeClr val="accent1">
                    <a:lumMod val="40000"/>
                    <a:lumOff val="60000"/>
                  </a:schemeClr>
                </a:solidFill>
                <a:hlinkClick r:id="rId6">
                  <a:extLst>
                    <a:ext uri="{A12FA001-AC4F-418D-AE19-62706E023703}">
                      <ahyp:hlinkClr xmlns:ahyp="http://schemas.microsoft.com/office/drawing/2018/hyperlinkcolor" val="tx"/>
                    </a:ext>
                  </a:extLst>
                </a:hlinkClick>
              </a:rPr>
              <a:t>https://www.ons.gov.uk/</a:t>
            </a:r>
            <a:endParaRPr lang="en-GB" sz="1800" b="1" dirty="0">
              <a:solidFill>
                <a:schemeClr val="accent1">
                  <a:lumMod val="40000"/>
                  <a:lumOff val="60000"/>
                </a:schemeClr>
              </a:solidFill>
            </a:endParaRPr>
          </a:p>
        </p:txBody>
      </p:sp>
      <p:pic>
        <p:nvPicPr>
          <p:cNvPr id="30" name="Audio 29">
            <a:hlinkClick r:id="" action="ppaction://media"/>
            <a:extLst>
              <a:ext uri="{FF2B5EF4-FFF2-40B4-BE49-F238E27FC236}">
                <a16:creationId xmlns:a16="http://schemas.microsoft.com/office/drawing/2014/main" id="{9FF49007-E389-2AA7-D6BA-B8FF8D57C82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9796267"/>
      </p:ext>
    </p:extLst>
  </p:cSld>
  <p:clrMapOvr>
    <a:masterClrMapping/>
  </p:clrMapOvr>
  <mc:AlternateContent xmlns:mc="http://schemas.openxmlformats.org/markup-compatibility/2006" xmlns:p14="http://schemas.microsoft.com/office/powerpoint/2010/main">
    <mc:Choice Requires="p14">
      <p:transition p14:dur="100" advTm="20099">
        <p:wipe/>
      </p:transition>
    </mc:Choice>
    <mc:Fallback xmlns="">
      <p:transition advTm="20099">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C0259-0514-376D-205F-658D8DF7FE53}"/>
              </a:ext>
            </a:extLst>
          </p:cNvPr>
          <p:cNvSpPr>
            <a:spLocks noGrp="1"/>
          </p:cNvSpPr>
          <p:nvPr>
            <p:ph type="title"/>
          </p:nvPr>
        </p:nvSpPr>
        <p:spPr>
          <a:xfrm>
            <a:off x="8153400" y="1128094"/>
            <a:ext cx="3434180" cy="1415270"/>
          </a:xfrm>
        </p:spPr>
        <p:txBody>
          <a:bodyPr anchor="t">
            <a:normAutofit/>
          </a:bodyPr>
          <a:lstStyle/>
          <a:p>
            <a:r>
              <a:rPr lang="en-GB" sz="3200" b="1" dirty="0"/>
              <a:t>Geo-Demographic Data</a:t>
            </a:r>
          </a:p>
        </p:txBody>
      </p:sp>
      <p:sp>
        <p:nvSpPr>
          <p:cNvPr id="14" name="Rectangle 13">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B8B5A5-C614-26B8-0AE4-2086CC83061B}"/>
              </a:ext>
            </a:extLst>
          </p:cNvPr>
          <p:cNvSpPr txBox="1"/>
          <p:nvPr/>
        </p:nvSpPr>
        <p:spPr>
          <a:xfrm>
            <a:off x="2294291" y="6142383"/>
            <a:ext cx="5186012" cy="369332"/>
          </a:xfrm>
          <a:prstGeom prst="rect">
            <a:avLst/>
          </a:prstGeom>
          <a:noFill/>
        </p:spPr>
        <p:txBody>
          <a:bodyPr wrap="square" rtlCol="0">
            <a:spAutoFit/>
          </a:bodyPr>
          <a:lstStyle/>
          <a:p>
            <a:r>
              <a:rPr lang="en-GB" dirty="0">
                <a:solidFill>
                  <a:schemeClr val="accent2">
                    <a:lumMod val="75000"/>
                  </a:schemeClr>
                </a:solidFill>
              </a:rPr>
              <a:t>Example of Borough E09000001: City of London</a:t>
            </a:r>
          </a:p>
        </p:txBody>
      </p:sp>
      <p:pic>
        <p:nvPicPr>
          <p:cNvPr id="23" name="Picture 22">
            <a:extLst>
              <a:ext uri="{FF2B5EF4-FFF2-40B4-BE49-F238E27FC236}">
                <a16:creationId xmlns:a16="http://schemas.microsoft.com/office/drawing/2014/main" id="{A9E0E5FD-E765-54AF-97D3-5A74E9048800}"/>
              </a:ext>
            </a:extLst>
          </p:cNvPr>
          <p:cNvPicPr>
            <a:picLocks noChangeAspect="1"/>
          </p:cNvPicPr>
          <p:nvPr/>
        </p:nvPicPr>
        <p:blipFill>
          <a:blip r:embed="rId5"/>
          <a:stretch>
            <a:fillRect/>
          </a:stretch>
        </p:blipFill>
        <p:spPr>
          <a:xfrm>
            <a:off x="462559" y="1544260"/>
            <a:ext cx="6753489" cy="1232511"/>
          </a:xfrm>
          <a:prstGeom prst="rect">
            <a:avLst/>
          </a:prstGeom>
        </p:spPr>
      </p:pic>
      <p:graphicFrame>
        <p:nvGraphicFramePr>
          <p:cNvPr id="25" name="Content Placeholder 2">
            <a:extLst>
              <a:ext uri="{FF2B5EF4-FFF2-40B4-BE49-F238E27FC236}">
                <a16:creationId xmlns:a16="http://schemas.microsoft.com/office/drawing/2014/main" id="{93002B56-94F5-0538-289F-3E436D4F6328}"/>
              </a:ext>
            </a:extLst>
          </p:cNvPr>
          <p:cNvGraphicFramePr>
            <a:graphicFrameLocks/>
          </p:cNvGraphicFramePr>
          <p:nvPr>
            <p:extLst>
              <p:ext uri="{D42A27DB-BD31-4B8C-83A1-F6EECF244321}">
                <p14:modId xmlns:p14="http://schemas.microsoft.com/office/powerpoint/2010/main" val="23061997"/>
              </p:ext>
            </p:extLst>
          </p:nvPr>
        </p:nvGraphicFramePr>
        <p:xfrm>
          <a:off x="7837994" y="2231683"/>
          <a:ext cx="4119429" cy="41659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3" descr="A screenshot of a computer&#10;&#10;Description automatically generated">
            <a:extLst>
              <a:ext uri="{FF2B5EF4-FFF2-40B4-BE49-F238E27FC236}">
                <a16:creationId xmlns:a16="http://schemas.microsoft.com/office/drawing/2014/main" id="{8A7F57B8-C628-9DB9-DC9D-C9CE0AEDC5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131595"/>
            <a:ext cx="7526971" cy="3010788"/>
          </a:xfrm>
          <a:prstGeom prst="rect">
            <a:avLst/>
          </a:prstGeom>
        </p:spPr>
      </p:pic>
      <p:pic>
        <p:nvPicPr>
          <p:cNvPr id="28" name="Audio 27">
            <a:hlinkClick r:id="" action="ppaction://media"/>
            <a:extLst>
              <a:ext uri="{FF2B5EF4-FFF2-40B4-BE49-F238E27FC236}">
                <a16:creationId xmlns:a16="http://schemas.microsoft.com/office/drawing/2014/main" id="{B93C0697-9F9F-6ACF-C651-F4E623046CF3}"/>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98519975"/>
      </p:ext>
    </p:extLst>
  </p:cSld>
  <p:clrMapOvr>
    <a:masterClrMapping/>
  </p:clrMapOvr>
  <mc:AlternateContent xmlns:mc="http://schemas.openxmlformats.org/markup-compatibility/2006" xmlns:p14="http://schemas.microsoft.com/office/powerpoint/2010/main">
    <mc:Choice Requires="p14">
      <p:transition p14:dur="100" advTm="15770">
        <p:wipe/>
      </p:transition>
    </mc:Choice>
    <mc:Fallback xmlns="">
      <p:transition advTm="1577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DC53-8F55-06E3-2067-564BD8B55885}"/>
              </a:ext>
            </a:extLst>
          </p:cNvPr>
          <p:cNvSpPr>
            <a:spLocks noGrp="1"/>
          </p:cNvSpPr>
          <p:nvPr>
            <p:ph type="title"/>
          </p:nvPr>
        </p:nvSpPr>
        <p:spPr>
          <a:xfrm>
            <a:off x="818757" y="1058523"/>
            <a:ext cx="3962400" cy="1402470"/>
          </a:xfrm>
        </p:spPr>
        <p:txBody>
          <a:bodyPr anchor="t">
            <a:normAutofit/>
          </a:bodyPr>
          <a:lstStyle/>
          <a:p>
            <a:r>
              <a:rPr lang="en-GB" sz="3200" b="1" dirty="0"/>
              <a:t>Food contents</a:t>
            </a:r>
          </a:p>
        </p:txBody>
      </p:sp>
      <p:cxnSp>
        <p:nvCxnSpPr>
          <p:cNvPr id="29" name="Straight Connector 2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33" name="Content Placeholder 2">
            <a:extLst>
              <a:ext uri="{FF2B5EF4-FFF2-40B4-BE49-F238E27FC236}">
                <a16:creationId xmlns:a16="http://schemas.microsoft.com/office/drawing/2014/main" id="{1D2F9888-3F86-80E1-2783-7BFBFDC8581C}"/>
              </a:ext>
            </a:extLst>
          </p:cNvPr>
          <p:cNvGraphicFramePr>
            <a:graphicFrameLocks noGrp="1"/>
          </p:cNvGraphicFramePr>
          <p:nvPr>
            <p:ph idx="1"/>
            <p:extLst>
              <p:ext uri="{D42A27DB-BD31-4B8C-83A1-F6EECF244321}">
                <p14:modId xmlns:p14="http://schemas.microsoft.com/office/powerpoint/2010/main" val="2944806245"/>
              </p:ext>
            </p:extLst>
          </p:nvPr>
        </p:nvGraphicFramePr>
        <p:xfrm>
          <a:off x="237453" y="1666240"/>
          <a:ext cx="4852424" cy="475880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1" name="Rectangle 30">
            <a:extLst>
              <a:ext uri="{FF2B5EF4-FFF2-40B4-BE49-F238E27FC236}">
                <a16:creationId xmlns:a16="http://schemas.microsoft.com/office/drawing/2014/main" id="{2AB11B05-5E59-5B88-D8DB-0E975DEAE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7" y="0"/>
            <a:ext cx="6927273" cy="6876532"/>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gold rectangle and square&#10;&#10;Description automatically generated">
            <a:extLst>
              <a:ext uri="{FF2B5EF4-FFF2-40B4-BE49-F238E27FC236}">
                <a16:creationId xmlns:a16="http://schemas.microsoft.com/office/drawing/2014/main" id="{521A2255-A07F-CFED-016B-2C86C6E78D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73447" y="871146"/>
            <a:ext cx="6482444" cy="4861833"/>
          </a:xfrm>
          <a:prstGeom prst="rect">
            <a:avLst/>
          </a:prstGeom>
        </p:spPr>
      </p:pic>
      <p:pic>
        <p:nvPicPr>
          <p:cNvPr id="8" name="Picture 7" descr="A pie chart with numbers and a white circle&#10;&#10;Description automatically generated">
            <a:extLst>
              <a:ext uri="{FF2B5EF4-FFF2-40B4-BE49-F238E27FC236}">
                <a16:creationId xmlns:a16="http://schemas.microsoft.com/office/drawing/2014/main" id="{CF03E025-F213-B52B-574C-770DC094CE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89877" y="745039"/>
            <a:ext cx="7306407" cy="5479805"/>
          </a:xfrm>
          <a:prstGeom prst="rect">
            <a:avLst/>
          </a:prstGeom>
        </p:spPr>
      </p:pic>
      <p:pic>
        <p:nvPicPr>
          <p:cNvPr id="11" name="Picture 10" descr="A graph of different shades of brown&#10;&#10;Description automatically generated">
            <a:extLst>
              <a:ext uri="{FF2B5EF4-FFF2-40B4-BE49-F238E27FC236}">
                <a16:creationId xmlns:a16="http://schemas.microsoft.com/office/drawing/2014/main" id="{9ECFE5DC-DA52-E3F2-B739-B2A86C2363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78047" y="1125021"/>
            <a:ext cx="7873243" cy="4498997"/>
          </a:xfrm>
          <a:prstGeom prst="rect">
            <a:avLst/>
          </a:prstGeom>
        </p:spPr>
      </p:pic>
      <p:pic>
        <p:nvPicPr>
          <p:cNvPr id="38" name="Audio 37">
            <a:hlinkClick r:id="" action="ppaction://media"/>
            <a:extLst>
              <a:ext uri="{FF2B5EF4-FFF2-40B4-BE49-F238E27FC236}">
                <a16:creationId xmlns:a16="http://schemas.microsoft.com/office/drawing/2014/main" id="{C4D2A01A-074C-93F5-816A-7524B054F618}"/>
              </a:ext>
            </a:extLst>
          </p:cNvPr>
          <p:cNvPicPr>
            <a:picLocks noChangeAspect="1"/>
          </p:cNvPicPr>
          <p:nvPr>
            <a:audioFile r:link="rId3"/>
            <p:extLst>
              <p:ext uri="{DAA4B4D4-6D71-4841-9C94-3DE7FCFB9230}">
                <p14:media xmlns:p14="http://schemas.microsoft.com/office/powerpoint/2010/main" r:embed="rId2"/>
              </p:ext>
            </p:extLst>
          </p:nvPr>
        </p:nvPicPr>
        <p:blipFill>
          <a:blip r:embed="rId14"/>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806819388"/>
      </p:ext>
    </p:extLst>
  </p:cSld>
  <p:clrMapOvr>
    <a:masterClrMapping/>
  </p:clrMapOvr>
  <mc:AlternateContent xmlns:mc="http://schemas.openxmlformats.org/markup-compatibility/2006" xmlns:p14="http://schemas.microsoft.com/office/powerpoint/2010/main">
    <mc:Choice Requires="p14">
      <p:transition p14:dur="100" advTm="27476">
        <p:wipe/>
      </p:transition>
    </mc:Choice>
    <mc:Fallback xmlns="">
      <p:transition advTm="27476">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4EA0B-3BBD-65C3-F271-5FF0F9534714}"/>
              </a:ext>
            </a:extLst>
          </p:cNvPr>
          <p:cNvSpPr>
            <a:spLocks noGrp="1"/>
          </p:cNvSpPr>
          <p:nvPr>
            <p:ph type="title"/>
          </p:nvPr>
        </p:nvSpPr>
        <p:spPr>
          <a:xfrm>
            <a:off x="8153400" y="1128094"/>
            <a:ext cx="3434180" cy="1415270"/>
          </a:xfrm>
        </p:spPr>
        <p:txBody>
          <a:bodyPr anchor="t">
            <a:normAutofit/>
          </a:bodyPr>
          <a:lstStyle/>
          <a:p>
            <a:r>
              <a:rPr lang="en-GB" sz="3200" b="1" dirty="0"/>
              <a:t>Energy contents in Calories</a:t>
            </a:r>
          </a:p>
        </p:txBody>
      </p:sp>
      <p:sp>
        <p:nvSpPr>
          <p:cNvPr id="14" name="Rectangle 13">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F6B889B2-DF5F-C1AA-B6C2-D7A126A2D221}"/>
              </a:ext>
            </a:extLst>
          </p:cNvPr>
          <p:cNvGraphicFramePr>
            <a:graphicFrameLocks/>
          </p:cNvGraphicFramePr>
          <p:nvPr>
            <p:extLst>
              <p:ext uri="{D42A27DB-BD31-4B8C-83A1-F6EECF244321}">
                <p14:modId xmlns:p14="http://schemas.microsoft.com/office/powerpoint/2010/main" val="4118915681"/>
              </p:ext>
            </p:extLst>
          </p:nvPr>
        </p:nvGraphicFramePr>
        <p:xfrm>
          <a:off x="7802551" y="1940560"/>
          <a:ext cx="4135877" cy="48348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8" name="Picture 17" descr="A graph of different colored squares&#10;&#10;Description automatically generated with medium confidence">
            <a:extLst>
              <a:ext uri="{FF2B5EF4-FFF2-40B4-BE49-F238E27FC236}">
                <a16:creationId xmlns:a16="http://schemas.microsoft.com/office/drawing/2014/main" id="{B2DA8DE9-5E7A-7943-4407-ED779253EC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536" y="1128094"/>
            <a:ext cx="7649528" cy="4589717"/>
          </a:xfrm>
          <a:prstGeom prst="rect">
            <a:avLst/>
          </a:prstGeom>
        </p:spPr>
      </p:pic>
      <p:pic>
        <p:nvPicPr>
          <p:cNvPr id="20" name="Picture 19" descr="A pie chart with numbers and a black background&#10;&#10;Description automatically generated">
            <a:extLst>
              <a:ext uri="{FF2B5EF4-FFF2-40B4-BE49-F238E27FC236}">
                <a16:creationId xmlns:a16="http://schemas.microsoft.com/office/drawing/2014/main" id="{6BCA75FA-AC47-E2D4-8FC5-13B1540AE1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461" y="695409"/>
            <a:ext cx="7573164" cy="5679873"/>
          </a:xfrm>
          <a:prstGeom prst="rect">
            <a:avLst/>
          </a:prstGeom>
        </p:spPr>
      </p:pic>
      <p:pic>
        <p:nvPicPr>
          <p:cNvPr id="26" name="Audio 25">
            <a:hlinkClick r:id="" action="ppaction://media"/>
            <a:extLst>
              <a:ext uri="{FF2B5EF4-FFF2-40B4-BE49-F238E27FC236}">
                <a16:creationId xmlns:a16="http://schemas.microsoft.com/office/drawing/2014/main" id="{238090B4-DC08-BE56-7891-89F6C7699496}"/>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14836362"/>
      </p:ext>
    </p:extLst>
  </p:cSld>
  <p:clrMapOvr>
    <a:masterClrMapping/>
  </p:clrMapOvr>
  <mc:AlternateContent xmlns:mc="http://schemas.openxmlformats.org/markup-compatibility/2006" xmlns:p14="http://schemas.microsoft.com/office/powerpoint/2010/main">
    <mc:Choice Requires="p14">
      <p:transition p14:dur="10" advTm="14272">
        <p:wipe/>
      </p:transition>
    </mc:Choice>
    <mc:Fallback xmlns="">
      <p:transition advTm="14272">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5211C-DF6C-F02C-E624-0E9612D4CC1A}"/>
              </a:ext>
            </a:extLst>
          </p:cNvPr>
          <p:cNvSpPr>
            <a:spLocks noGrp="1"/>
          </p:cNvSpPr>
          <p:nvPr>
            <p:ph type="title"/>
          </p:nvPr>
        </p:nvSpPr>
        <p:spPr>
          <a:xfrm>
            <a:off x="8153400" y="1128094"/>
            <a:ext cx="3434180" cy="1415270"/>
          </a:xfrm>
        </p:spPr>
        <p:txBody>
          <a:bodyPr anchor="t">
            <a:normAutofit/>
          </a:bodyPr>
          <a:lstStyle/>
          <a:p>
            <a:r>
              <a:rPr lang="en-GB" sz="3200" b="1" dirty="0"/>
              <a:t>Food Categories</a:t>
            </a:r>
          </a:p>
        </p:txBody>
      </p:sp>
      <p:sp>
        <p:nvSpPr>
          <p:cNvPr id="23" name="Rectangle 22">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6" name="Content Placeholder 2">
            <a:extLst>
              <a:ext uri="{FF2B5EF4-FFF2-40B4-BE49-F238E27FC236}">
                <a16:creationId xmlns:a16="http://schemas.microsoft.com/office/drawing/2014/main" id="{DF6B0C28-2F0A-5C9D-F288-EC2A3C5FE853}"/>
              </a:ext>
            </a:extLst>
          </p:cNvPr>
          <p:cNvGraphicFramePr>
            <a:graphicFrameLocks noGrp="1"/>
          </p:cNvGraphicFramePr>
          <p:nvPr>
            <p:ph idx="1"/>
            <p:extLst>
              <p:ext uri="{D42A27DB-BD31-4B8C-83A1-F6EECF244321}">
                <p14:modId xmlns:p14="http://schemas.microsoft.com/office/powerpoint/2010/main" val="2993172971"/>
              </p:ext>
            </p:extLst>
          </p:nvPr>
        </p:nvGraphicFramePr>
        <p:xfrm>
          <a:off x="7711807" y="1432560"/>
          <a:ext cx="4256673" cy="52767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2C1BF24C-0D32-6A84-1D96-F50FE267D06C}"/>
              </a:ext>
            </a:extLst>
          </p:cNvPr>
          <p:cNvSpPr txBox="1"/>
          <p:nvPr/>
        </p:nvSpPr>
        <p:spPr>
          <a:xfrm>
            <a:off x="1384624" y="4432577"/>
            <a:ext cx="6279615" cy="307777"/>
          </a:xfrm>
          <a:prstGeom prst="rect">
            <a:avLst/>
          </a:prstGeom>
          <a:noFill/>
        </p:spPr>
        <p:txBody>
          <a:bodyPr wrap="square" rtlCol="0">
            <a:spAutoFit/>
          </a:bodyPr>
          <a:lstStyle/>
          <a:p>
            <a:r>
              <a:rPr lang="en-GB" sz="1400" dirty="0">
                <a:solidFill>
                  <a:schemeClr val="accent2">
                    <a:lumMod val="75000"/>
                  </a:schemeClr>
                </a:solidFill>
              </a:rPr>
              <a:t>Example distribution of category purchase of Boroughs in April</a:t>
            </a:r>
          </a:p>
        </p:txBody>
      </p:sp>
      <p:pic>
        <p:nvPicPr>
          <p:cNvPr id="13" name="Picture 12">
            <a:extLst>
              <a:ext uri="{FF2B5EF4-FFF2-40B4-BE49-F238E27FC236}">
                <a16:creationId xmlns:a16="http://schemas.microsoft.com/office/drawing/2014/main" id="{EE69BC72-E878-9BD1-FE64-7631984C5EE8}"/>
              </a:ext>
            </a:extLst>
          </p:cNvPr>
          <p:cNvPicPr>
            <a:picLocks noChangeAspect="1"/>
          </p:cNvPicPr>
          <p:nvPr/>
        </p:nvPicPr>
        <p:blipFill>
          <a:blip r:embed="rId10"/>
          <a:stretch>
            <a:fillRect/>
          </a:stretch>
        </p:blipFill>
        <p:spPr>
          <a:xfrm>
            <a:off x="1639657" y="5006065"/>
            <a:ext cx="4487012" cy="1287301"/>
          </a:xfrm>
          <a:prstGeom prst="rect">
            <a:avLst/>
          </a:prstGeom>
        </p:spPr>
      </p:pic>
      <p:pic>
        <p:nvPicPr>
          <p:cNvPr id="4" name="Picture 3" descr="A graph of a graph&#10;&#10;Description automatically generated with medium confidence">
            <a:extLst>
              <a:ext uri="{FF2B5EF4-FFF2-40B4-BE49-F238E27FC236}">
                <a16:creationId xmlns:a16="http://schemas.microsoft.com/office/drawing/2014/main" id="{AD22F1FD-57F7-B602-527C-BA8750ECE2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9231" y="114479"/>
            <a:ext cx="7091676" cy="4052387"/>
          </a:xfrm>
          <a:prstGeom prst="rect">
            <a:avLst/>
          </a:prstGeom>
        </p:spPr>
      </p:pic>
      <p:pic>
        <p:nvPicPr>
          <p:cNvPr id="49" name="Audio 48">
            <a:hlinkClick r:id="" action="ppaction://media"/>
            <a:extLst>
              <a:ext uri="{FF2B5EF4-FFF2-40B4-BE49-F238E27FC236}">
                <a16:creationId xmlns:a16="http://schemas.microsoft.com/office/drawing/2014/main" id="{71FF74AA-9E74-48D5-5433-10B1D5328099}"/>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6926688"/>
      </p:ext>
    </p:extLst>
  </p:cSld>
  <p:clrMapOvr>
    <a:masterClrMapping/>
  </p:clrMapOvr>
  <mc:AlternateContent xmlns:mc="http://schemas.openxmlformats.org/markup-compatibility/2006" xmlns:p14="http://schemas.microsoft.com/office/powerpoint/2010/main">
    <mc:Choice Requires="p14">
      <p:transition p14:dur="100" advTm="18480">
        <p:wipe/>
      </p:transition>
    </mc:Choice>
    <mc:Fallback xmlns="">
      <p:transition advTm="1848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027DC-939F-836A-59CE-2FAEC6E000E2}"/>
              </a:ext>
            </a:extLst>
          </p:cNvPr>
          <p:cNvSpPr>
            <a:spLocks noGrp="1"/>
          </p:cNvSpPr>
          <p:nvPr>
            <p:ph type="title"/>
          </p:nvPr>
        </p:nvSpPr>
        <p:spPr>
          <a:xfrm>
            <a:off x="800100" y="3822610"/>
            <a:ext cx="4229100" cy="2255461"/>
          </a:xfrm>
        </p:spPr>
        <p:txBody>
          <a:bodyPr anchor="t">
            <a:normAutofit/>
          </a:bodyPr>
          <a:lstStyle/>
          <a:p>
            <a:r>
              <a:rPr lang="en-GB" sz="3200" b="1" dirty="0"/>
              <a:t>Purchase Data</a:t>
            </a:r>
          </a:p>
        </p:txBody>
      </p:sp>
      <p:pic>
        <p:nvPicPr>
          <p:cNvPr id="19" name="Picture 18" descr="A stack of bank cards">
            <a:extLst>
              <a:ext uri="{FF2B5EF4-FFF2-40B4-BE49-F238E27FC236}">
                <a16:creationId xmlns:a16="http://schemas.microsoft.com/office/drawing/2014/main" id="{C0AFF657-2F1E-B8CC-F897-E7A6C303FC55}"/>
              </a:ext>
            </a:extLst>
          </p:cNvPr>
          <p:cNvPicPr>
            <a:picLocks noChangeAspect="1"/>
          </p:cNvPicPr>
          <p:nvPr/>
        </p:nvPicPr>
        <p:blipFill rotWithShape="1">
          <a:blip r:embed="rId5"/>
          <a:srcRect t="22694" b="27104"/>
          <a:stretch/>
        </p:blipFill>
        <p:spPr>
          <a:xfrm>
            <a:off x="866422" y="0"/>
            <a:ext cx="10459156" cy="2919470"/>
          </a:xfrm>
          <a:prstGeom prst="rect">
            <a:avLst/>
          </a:prstGeom>
        </p:spPr>
      </p:pic>
      <p:cxnSp>
        <p:nvCxnSpPr>
          <p:cNvPr id="23" name="Straight Connector 22">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6422" y="3517997"/>
            <a:ext cx="10459156"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3EE3BB-3CA6-DC0A-D093-47E7BDA927AA}"/>
              </a:ext>
            </a:extLst>
          </p:cNvPr>
          <p:cNvSpPr>
            <a:spLocks noGrp="1"/>
          </p:cNvSpPr>
          <p:nvPr>
            <p:ph idx="1"/>
          </p:nvPr>
        </p:nvSpPr>
        <p:spPr>
          <a:xfrm>
            <a:off x="4687853" y="3760275"/>
            <a:ext cx="6204156" cy="3003115"/>
          </a:xfrm>
        </p:spPr>
        <p:txBody>
          <a:bodyPr>
            <a:normAutofit fontScale="92500" lnSpcReduction="10000"/>
          </a:bodyPr>
          <a:lstStyle/>
          <a:p>
            <a:r>
              <a:rPr lang="en-GB" sz="1800" b="1" dirty="0"/>
              <a:t>Representativeness</a:t>
            </a:r>
          </a:p>
          <a:p>
            <a:pPr lvl="1"/>
            <a:r>
              <a:rPr lang="en-GB" sz="1800" b="1" dirty="0"/>
              <a:t>Reliability</a:t>
            </a:r>
            <a:r>
              <a:rPr lang="en-GB" sz="1800" dirty="0"/>
              <a:t> of the dataset</a:t>
            </a:r>
          </a:p>
          <a:p>
            <a:pPr lvl="1"/>
            <a:r>
              <a:rPr lang="en-GB" sz="1800" b="1" dirty="0"/>
              <a:t>Ratio</a:t>
            </a:r>
            <a:r>
              <a:rPr lang="en-GB" sz="1800" dirty="0"/>
              <a:t>: unique loyalty card </a:t>
            </a:r>
            <a:r>
              <a:rPr lang="en-GB" sz="1800" b="1" dirty="0"/>
              <a:t>customer</a:t>
            </a:r>
            <a:r>
              <a:rPr lang="en-GB" sz="1800" dirty="0"/>
              <a:t> / </a:t>
            </a:r>
            <a:r>
              <a:rPr lang="en-GB" sz="1800" b="1" dirty="0"/>
              <a:t>population</a:t>
            </a:r>
          </a:p>
          <a:p>
            <a:r>
              <a:rPr lang="en-GB" sz="1800" b="1" dirty="0"/>
              <a:t>Transaction days</a:t>
            </a:r>
          </a:p>
          <a:p>
            <a:pPr lvl="1"/>
            <a:r>
              <a:rPr lang="en-GB" sz="1800" b="1" dirty="0"/>
              <a:t>Number of days </a:t>
            </a:r>
            <a:r>
              <a:rPr lang="en-GB" sz="1800" dirty="0"/>
              <a:t>at least a </a:t>
            </a:r>
            <a:r>
              <a:rPr lang="en-GB" sz="1800" b="1" dirty="0"/>
              <a:t>single purchase </a:t>
            </a:r>
            <a:r>
              <a:rPr lang="en-GB" sz="1800" dirty="0"/>
              <a:t>is made</a:t>
            </a:r>
          </a:p>
          <a:p>
            <a:r>
              <a:rPr lang="en-GB" sz="1800" b="1" dirty="0" err="1"/>
              <a:t>Num_transactions</a:t>
            </a:r>
            <a:endParaRPr lang="en-GB" sz="1800" b="1" dirty="0"/>
          </a:p>
          <a:p>
            <a:pPr lvl="1"/>
            <a:r>
              <a:rPr lang="en-GB" sz="1800" dirty="0"/>
              <a:t>Number of </a:t>
            </a:r>
            <a:r>
              <a:rPr lang="en-GB" sz="1800" b="1" dirty="0"/>
              <a:t>transactions</a:t>
            </a:r>
            <a:r>
              <a:rPr lang="en-GB" sz="1800" dirty="0"/>
              <a:t> by a </a:t>
            </a:r>
            <a:r>
              <a:rPr lang="en-GB" sz="1800" b="1" dirty="0"/>
              <a:t>club card owner</a:t>
            </a:r>
          </a:p>
          <a:p>
            <a:r>
              <a:rPr lang="en-GB" sz="1800" b="1" dirty="0" err="1"/>
              <a:t>Man_day</a:t>
            </a:r>
            <a:endParaRPr lang="en-GB" sz="1800" b="1" dirty="0"/>
          </a:p>
          <a:p>
            <a:pPr lvl="1"/>
            <a:r>
              <a:rPr lang="en-GB" sz="1800" dirty="0"/>
              <a:t>Number of </a:t>
            </a:r>
            <a:r>
              <a:rPr lang="en-GB" sz="1800" b="1" dirty="0"/>
              <a:t>days</a:t>
            </a:r>
            <a:r>
              <a:rPr lang="en-GB" sz="1800" dirty="0"/>
              <a:t> a </a:t>
            </a:r>
            <a:r>
              <a:rPr lang="en-GB" sz="1800" b="1" dirty="0"/>
              <a:t>customer purchased something</a:t>
            </a:r>
          </a:p>
          <a:p>
            <a:pPr lvl="1"/>
            <a:r>
              <a:rPr lang="en-GB" sz="1800" b="1" dirty="0"/>
              <a:t>Total </a:t>
            </a:r>
            <a:r>
              <a:rPr lang="en-GB" sz="1800" dirty="0"/>
              <a:t>of all individuals</a:t>
            </a:r>
          </a:p>
        </p:txBody>
      </p:sp>
      <p:pic>
        <p:nvPicPr>
          <p:cNvPr id="38" name="Audio 37">
            <a:hlinkClick r:id="" action="ppaction://media"/>
            <a:extLst>
              <a:ext uri="{FF2B5EF4-FFF2-40B4-BE49-F238E27FC236}">
                <a16:creationId xmlns:a16="http://schemas.microsoft.com/office/drawing/2014/main" id="{C66BDDC9-03A9-360B-8F12-F1C1E94D9A2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88782486"/>
      </p:ext>
    </p:extLst>
  </p:cSld>
  <p:clrMapOvr>
    <a:masterClrMapping/>
  </p:clrMapOvr>
  <mc:AlternateContent xmlns:mc="http://schemas.openxmlformats.org/markup-compatibility/2006" xmlns:p14="http://schemas.microsoft.com/office/powerpoint/2010/main">
    <mc:Choice Requires="p14">
      <p:transition p14:dur="100" advTm="11718">
        <p:wipe/>
      </p:transition>
    </mc:Choice>
    <mc:Fallback xmlns="">
      <p:transition advTm="11718">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2|5.3"/>
</p:tagLst>
</file>

<file path=ppt/tags/tag2.xml><?xml version="1.0" encoding="utf-8"?>
<p:tagLst xmlns:a="http://schemas.openxmlformats.org/drawingml/2006/main" xmlns:r="http://schemas.openxmlformats.org/officeDocument/2006/relationships" xmlns:p="http://schemas.openxmlformats.org/presentationml/2006/main">
  <p:tag name="TIMING" val="|9"/>
</p:tagLst>
</file>

<file path=ppt/tags/tag3.xml><?xml version="1.0" encoding="utf-8"?>
<p:tagLst xmlns:a="http://schemas.openxmlformats.org/drawingml/2006/main" xmlns:r="http://schemas.openxmlformats.org/officeDocument/2006/relationships" xmlns:p="http://schemas.openxmlformats.org/presentationml/2006/main">
  <p:tag name="TIMING" val="|17.9"/>
</p:tagLst>
</file>

<file path=ppt/tags/tag4.xml><?xml version="1.0" encoding="utf-8"?>
<p:tagLst xmlns:a="http://schemas.openxmlformats.org/drawingml/2006/main" xmlns:r="http://schemas.openxmlformats.org/officeDocument/2006/relationships" xmlns:p="http://schemas.openxmlformats.org/presentationml/2006/main">
  <p:tag name="TIMING" val="|31|3.9|6.1"/>
</p:tagLst>
</file>

<file path=ppt/tags/tag5.xml><?xml version="1.0" encoding="utf-8"?>
<p:tagLst xmlns:a="http://schemas.openxmlformats.org/drawingml/2006/main" xmlns:r="http://schemas.openxmlformats.org/officeDocument/2006/relationships" xmlns:p="http://schemas.openxmlformats.org/presentationml/2006/main">
  <p:tag name="TIMING" val="|10.2|8.9"/>
</p:tagLst>
</file>

<file path=ppt/tags/tag6.xml><?xml version="1.0" encoding="utf-8"?>
<p:tagLst xmlns:a="http://schemas.openxmlformats.org/drawingml/2006/main" xmlns:r="http://schemas.openxmlformats.org/officeDocument/2006/relationships" xmlns:p="http://schemas.openxmlformats.org/presentationml/2006/main">
  <p:tag name="TIMING" val="|14.5"/>
</p:tagLst>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3207</TotalTime>
  <Words>2622</Words>
  <Application>Microsoft Office PowerPoint</Application>
  <PresentationFormat>Widescreen</PresentationFormat>
  <Paragraphs>356</Paragraphs>
  <Slides>26</Slides>
  <Notes>25</Notes>
  <HiddenSlides>0</HiddenSlides>
  <MMClips>25</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26</vt:i4>
      </vt:variant>
    </vt:vector>
  </HeadingPairs>
  <TitlesOfParts>
    <vt:vector size="38" baseType="lpstr">
      <vt:lpstr>Avenir Next LT Pro (Headings)</vt:lpstr>
      <vt:lpstr>Söhne</vt:lpstr>
      <vt:lpstr>Aptos</vt:lpstr>
      <vt:lpstr>Aptos Display</vt:lpstr>
      <vt:lpstr>Arial</vt:lpstr>
      <vt:lpstr>Avenir Next LT Pro</vt:lpstr>
      <vt:lpstr>Calibri</vt:lpstr>
      <vt:lpstr>AccentBoxVTI</vt:lpstr>
      <vt:lpstr>Custom Design</vt:lpstr>
      <vt:lpstr>1_Custom Design</vt:lpstr>
      <vt:lpstr>2_Custom Design</vt:lpstr>
      <vt:lpstr>3_Custom Design</vt:lpstr>
      <vt:lpstr>Applied Data Science Semester 2 Coursework</vt:lpstr>
      <vt:lpstr>Contents</vt:lpstr>
      <vt:lpstr>Task 1: Dataset Description</vt:lpstr>
      <vt:lpstr>Dataset overview</vt:lpstr>
      <vt:lpstr>Geo-Demographic Data</vt:lpstr>
      <vt:lpstr>Food contents</vt:lpstr>
      <vt:lpstr>Energy contents in Calories</vt:lpstr>
      <vt:lpstr>Food Categories</vt:lpstr>
      <vt:lpstr>Purchase Data</vt:lpstr>
      <vt:lpstr>PowerPoint Presentation</vt:lpstr>
      <vt:lpstr>Purchase habit throughout the year</vt:lpstr>
      <vt:lpstr>Seasonal Trend in Food Categories</vt:lpstr>
      <vt:lpstr>PowerPoint Presentation</vt:lpstr>
      <vt:lpstr>Trend on Monthly Level</vt:lpstr>
      <vt:lpstr>Regression</vt:lpstr>
      <vt:lpstr>Regional Analysis</vt:lpstr>
      <vt:lpstr>Average age and Food Consumption Weight</vt:lpstr>
      <vt:lpstr>Correlations</vt:lpstr>
      <vt:lpstr>Insights Summary</vt:lpstr>
      <vt:lpstr>Task 3: Combining datasets</vt:lpstr>
      <vt:lpstr>Income Dataset</vt:lpstr>
      <vt:lpstr>Dataset Overview</vt:lpstr>
      <vt:lpstr>Income and Purchase habit</vt:lpstr>
      <vt:lpstr>Nutrient consumptions</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Semester 2 Coursework</dc:title>
  <dc:creator>Jungho</dc:creator>
  <cp:lastModifiedBy>Jungho</cp:lastModifiedBy>
  <cp:revision>11</cp:revision>
  <dcterms:created xsi:type="dcterms:W3CDTF">2024-04-16T14:19:17Z</dcterms:created>
  <dcterms:modified xsi:type="dcterms:W3CDTF">2024-04-19T18:43:58Z</dcterms:modified>
</cp:coreProperties>
</file>